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724" r:id="rId2"/>
  </p:sldMasterIdLst>
  <p:notesMasterIdLst>
    <p:notesMasterId r:id="rId29"/>
  </p:notesMasterIdLst>
  <p:sldIdLst>
    <p:sldId id="256" r:id="rId3"/>
    <p:sldId id="294" r:id="rId4"/>
    <p:sldId id="295" r:id="rId5"/>
    <p:sldId id="259" r:id="rId6"/>
    <p:sldId id="257" r:id="rId7"/>
    <p:sldId id="296" r:id="rId8"/>
    <p:sldId id="298" r:id="rId9"/>
    <p:sldId id="301" r:id="rId10"/>
    <p:sldId id="297" r:id="rId11"/>
    <p:sldId id="300" r:id="rId12"/>
    <p:sldId id="299" r:id="rId13"/>
    <p:sldId id="302" r:id="rId14"/>
    <p:sldId id="305" r:id="rId15"/>
    <p:sldId id="304" r:id="rId16"/>
    <p:sldId id="306" r:id="rId17"/>
    <p:sldId id="307" r:id="rId18"/>
    <p:sldId id="308" r:id="rId19"/>
    <p:sldId id="309" r:id="rId20"/>
    <p:sldId id="310" r:id="rId21"/>
    <p:sldId id="311" r:id="rId22"/>
    <p:sldId id="312" r:id="rId23"/>
    <p:sldId id="313" r:id="rId24"/>
    <p:sldId id="314" r:id="rId25"/>
    <p:sldId id="317" r:id="rId26"/>
    <p:sldId id="316" r:id="rId27"/>
    <p:sldId id="274" r:id="rId28"/>
  </p:sldIdLst>
  <p:sldSz cx="9144000" cy="5143500" type="screen16x9"/>
  <p:notesSz cx="6858000" cy="9144000"/>
  <p:embeddedFontLst>
    <p:embeddedFont>
      <p:font typeface="Roboto Black" panose="020F0502020204030204" pitchFamily="2" charset="0"/>
      <p:bold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ahia" initials="Y" lastIdx="1" clrIdx="0">
    <p:extLst>
      <p:ext uri="{19B8F6BF-5375-455C-9EA6-DF929625EA0E}">
        <p15:presenceInfo xmlns:p15="http://schemas.microsoft.com/office/powerpoint/2012/main" userId="4ee8c9b3dd31560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2A47"/>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9C1381-AA39-4DBE-BC59-5B9F716A29D5}">
  <a:tblStyle styleId="{8E9C1381-AA39-4DBE-BC59-5B9F716A29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59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3331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40475" y="-145250"/>
            <a:ext cx="6123975" cy="5694750"/>
            <a:chOff x="-240475" y="-145250"/>
            <a:chExt cx="6123975" cy="5694750"/>
          </a:xfrm>
        </p:grpSpPr>
        <p:sp>
          <p:nvSpPr>
            <p:cNvPr id="11" name="Google Shape;11;p2"/>
            <p:cNvSpPr/>
            <p:nvPr/>
          </p:nvSpPr>
          <p:spPr>
            <a:xfrm>
              <a:off x="4809500" y="44755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40475" y="-1452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25800" y="42745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13225" y="1084075"/>
            <a:ext cx="4009500" cy="21120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5" name="Google Shape;15;p2"/>
          <p:cNvSpPr txBox="1">
            <a:spLocks noGrp="1"/>
          </p:cNvSpPr>
          <p:nvPr>
            <p:ph type="subTitle" idx="1"/>
          </p:nvPr>
        </p:nvSpPr>
        <p:spPr>
          <a:xfrm>
            <a:off x="713225" y="3367500"/>
            <a:ext cx="4009500" cy="303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atin typeface="Montserrat Medium"/>
                <a:ea typeface="Montserrat Medium"/>
                <a:cs typeface="Montserrat Medium"/>
                <a:sym typeface="Montserrat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extLst>
      <p:ext uri="{BB962C8B-B14F-4D97-AF65-F5344CB8AC3E}">
        <p14:creationId xmlns:p14="http://schemas.microsoft.com/office/powerpoint/2010/main" val="25950859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accent1"/>
        </a:solidFill>
        <a:effectLst/>
      </p:bgPr>
    </p:bg>
    <p:spTree>
      <p:nvGrpSpPr>
        <p:cNvPr id="1" name="Shape 83"/>
        <p:cNvGrpSpPr/>
        <p:nvPr/>
      </p:nvGrpSpPr>
      <p:grpSpPr>
        <a:xfrm>
          <a:off x="0" y="0"/>
          <a:ext cx="0" cy="0"/>
          <a:chOff x="0" y="0"/>
          <a:chExt cx="0" cy="0"/>
        </a:xfrm>
      </p:grpSpPr>
      <p:sp>
        <p:nvSpPr>
          <p:cNvPr id="84" name="Google Shape;84;p11"/>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11"/>
          <p:cNvGrpSpPr/>
          <p:nvPr/>
        </p:nvGrpSpPr>
        <p:grpSpPr>
          <a:xfrm>
            <a:off x="-418975" y="268300"/>
            <a:ext cx="10009800" cy="4654675"/>
            <a:chOff x="-418975" y="268300"/>
            <a:chExt cx="10009800" cy="4654675"/>
          </a:xfrm>
        </p:grpSpPr>
        <p:grpSp>
          <p:nvGrpSpPr>
            <p:cNvPr id="86" name="Google Shape;86;p11"/>
            <p:cNvGrpSpPr/>
            <p:nvPr/>
          </p:nvGrpSpPr>
          <p:grpSpPr>
            <a:xfrm>
              <a:off x="-418975" y="439000"/>
              <a:ext cx="10009800" cy="4483975"/>
              <a:chOff x="-418975" y="439000"/>
              <a:chExt cx="10009800" cy="4483975"/>
            </a:xfrm>
          </p:grpSpPr>
          <p:sp>
            <p:nvSpPr>
              <p:cNvPr id="87" name="Google Shape;87;p11"/>
              <p:cNvSpPr/>
              <p:nvPr/>
            </p:nvSpPr>
            <p:spPr>
              <a:xfrm>
                <a:off x="8516825" y="7281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418975" y="3553475"/>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a:off x="165275" y="4390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442025" y="439000"/>
                <a:ext cx="271200" cy="2712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11"/>
            <p:cNvSpPr/>
            <p:nvPr/>
          </p:nvSpPr>
          <p:spPr>
            <a:xfrm>
              <a:off x="8657025" y="268300"/>
              <a:ext cx="271200" cy="271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8488800" y="4468400"/>
              <a:ext cx="168300" cy="1683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1"/>
          <p:cNvSpPr txBox="1">
            <a:spLocks noGrp="1"/>
          </p:cNvSpPr>
          <p:nvPr>
            <p:ph type="title" hasCustomPrompt="1"/>
          </p:nvPr>
        </p:nvSpPr>
        <p:spPr>
          <a:xfrm>
            <a:off x="1836000" y="2379678"/>
            <a:ext cx="5472000" cy="1030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4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836000" y="3562552"/>
            <a:ext cx="5472000" cy="34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r>
              <a:rPr lang="en-US"/>
              <a:t>Click to edit Master subtitle style</a:t>
            </a:r>
            <a:endParaRPr/>
          </a:p>
        </p:txBody>
      </p:sp>
    </p:spTree>
    <p:extLst>
      <p:ext uri="{BB962C8B-B14F-4D97-AF65-F5344CB8AC3E}">
        <p14:creationId xmlns:p14="http://schemas.microsoft.com/office/powerpoint/2010/main" val="342955351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95"/>
        <p:cNvGrpSpPr/>
        <p:nvPr/>
      </p:nvGrpSpPr>
      <p:grpSpPr>
        <a:xfrm>
          <a:off x="0" y="0"/>
          <a:ext cx="0" cy="0"/>
          <a:chOff x="0" y="0"/>
          <a:chExt cx="0" cy="0"/>
        </a:xfrm>
      </p:grpSpPr>
    </p:spTree>
    <p:extLst>
      <p:ext uri="{BB962C8B-B14F-4D97-AF65-F5344CB8AC3E}">
        <p14:creationId xmlns:p14="http://schemas.microsoft.com/office/powerpoint/2010/main" val="22023826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96"/>
        <p:cNvGrpSpPr/>
        <p:nvPr/>
      </p:nvGrpSpPr>
      <p:grpSpPr>
        <a:xfrm>
          <a:off x="0" y="0"/>
          <a:ext cx="0" cy="0"/>
          <a:chOff x="0" y="0"/>
          <a:chExt cx="0" cy="0"/>
        </a:xfrm>
      </p:grpSpPr>
      <p:sp>
        <p:nvSpPr>
          <p:cNvPr id="97" name="Google Shape;97;p13"/>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13"/>
          <p:cNvGrpSpPr/>
          <p:nvPr/>
        </p:nvGrpSpPr>
        <p:grpSpPr>
          <a:xfrm>
            <a:off x="-288325" y="308975"/>
            <a:ext cx="9912550" cy="4939950"/>
            <a:chOff x="-288325" y="308975"/>
            <a:chExt cx="9912550" cy="4939950"/>
          </a:xfrm>
        </p:grpSpPr>
        <p:sp>
          <p:nvSpPr>
            <p:cNvPr id="99" name="Google Shape;99;p13"/>
            <p:cNvSpPr/>
            <p:nvPr/>
          </p:nvSpPr>
          <p:spPr>
            <a:xfrm>
              <a:off x="8550225" y="41749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288325" y="2032375"/>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7493325" y="308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04" name="Google Shape;104;p13"/>
          <p:cNvSpPr txBox="1">
            <a:spLocks noGrp="1"/>
          </p:cNvSpPr>
          <p:nvPr>
            <p:ph type="title" idx="2" hasCustomPrompt="1"/>
          </p:nvPr>
        </p:nvSpPr>
        <p:spPr>
          <a:xfrm>
            <a:off x="890113"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3" hasCustomPrompt="1"/>
          </p:nvPr>
        </p:nvSpPr>
        <p:spPr>
          <a:xfrm>
            <a:off x="890113" y="3177450"/>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4" hasCustomPrompt="1"/>
          </p:nvPr>
        </p:nvSpPr>
        <p:spPr>
          <a:xfrm>
            <a:off x="3589390"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5" hasCustomPrompt="1"/>
          </p:nvPr>
        </p:nvSpPr>
        <p:spPr>
          <a:xfrm>
            <a:off x="3589390" y="3177449"/>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6" hasCustomPrompt="1"/>
          </p:nvPr>
        </p:nvSpPr>
        <p:spPr>
          <a:xfrm>
            <a:off x="6288663" y="1504575"/>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7" hasCustomPrompt="1"/>
          </p:nvPr>
        </p:nvSpPr>
        <p:spPr>
          <a:xfrm>
            <a:off x="6288663" y="3177449"/>
            <a:ext cx="1163700" cy="44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890124" y="1973650"/>
            <a:ext cx="17457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11" name="Google Shape;111;p13"/>
          <p:cNvSpPr txBox="1">
            <a:spLocks noGrp="1"/>
          </p:cNvSpPr>
          <p:nvPr>
            <p:ph type="subTitle" idx="8"/>
          </p:nvPr>
        </p:nvSpPr>
        <p:spPr>
          <a:xfrm>
            <a:off x="3589387" y="1973650"/>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12" name="Google Shape;112;p13"/>
          <p:cNvSpPr txBox="1">
            <a:spLocks noGrp="1"/>
          </p:cNvSpPr>
          <p:nvPr>
            <p:ph type="subTitle" idx="9"/>
          </p:nvPr>
        </p:nvSpPr>
        <p:spPr>
          <a:xfrm>
            <a:off x="6288663" y="1973650"/>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13" name="Google Shape;113;p13"/>
          <p:cNvSpPr txBox="1">
            <a:spLocks noGrp="1"/>
          </p:cNvSpPr>
          <p:nvPr>
            <p:ph type="subTitle" idx="13"/>
          </p:nvPr>
        </p:nvSpPr>
        <p:spPr>
          <a:xfrm>
            <a:off x="890124" y="3646599"/>
            <a:ext cx="17457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14" name="Google Shape;114;p13"/>
          <p:cNvSpPr txBox="1">
            <a:spLocks noGrp="1"/>
          </p:cNvSpPr>
          <p:nvPr>
            <p:ph type="subTitle" idx="14"/>
          </p:nvPr>
        </p:nvSpPr>
        <p:spPr>
          <a:xfrm>
            <a:off x="3589387" y="3646597"/>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15" name="Google Shape;115;p13"/>
          <p:cNvSpPr txBox="1">
            <a:spLocks noGrp="1"/>
          </p:cNvSpPr>
          <p:nvPr>
            <p:ph type="subTitle" idx="15"/>
          </p:nvPr>
        </p:nvSpPr>
        <p:spPr>
          <a:xfrm>
            <a:off x="6288663" y="3646599"/>
            <a:ext cx="1965300" cy="484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Tree>
    <p:extLst>
      <p:ext uri="{BB962C8B-B14F-4D97-AF65-F5344CB8AC3E}">
        <p14:creationId xmlns:p14="http://schemas.microsoft.com/office/powerpoint/2010/main" val="26135206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1"/>
        </a:solidFill>
        <a:effectLst/>
      </p:bgPr>
    </p:bg>
    <p:spTree>
      <p:nvGrpSpPr>
        <p:cNvPr id="1" name="Shape 116"/>
        <p:cNvGrpSpPr/>
        <p:nvPr/>
      </p:nvGrpSpPr>
      <p:grpSpPr>
        <a:xfrm>
          <a:off x="0" y="0"/>
          <a:ext cx="0" cy="0"/>
          <a:chOff x="0" y="0"/>
          <a:chExt cx="0" cy="0"/>
        </a:xfrm>
      </p:grpSpPr>
      <p:sp>
        <p:nvSpPr>
          <p:cNvPr id="117" name="Google Shape;117;p14"/>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4"/>
          <p:cNvSpPr txBox="1">
            <a:spLocks noGrp="1"/>
          </p:cNvSpPr>
          <p:nvPr>
            <p:ph type="title"/>
          </p:nvPr>
        </p:nvSpPr>
        <p:spPr>
          <a:xfrm>
            <a:off x="3444025" y="3102347"/>
            <a:ext cx="4562400" cy="51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rPr lang="en-US"/>
              <a:t>Click to edit Master title style</a:t>
            </a:r>
            <a:endParaRPr/>
          </a:p>
        </p:txBody>
      </p:sp>
      <p:sp>
        <p:nvSpPr>
          <p:cNvPr id="119" name="Google Shape;119;p14"/>
          <p:cNvSpPr txBox="1">
            <a:spLocks noGrp="1"/>
          </p:cNvSpPr>
          <p:nvPr>
            <p:ph type="subTitle" idx="1"/>
          </p:nvPr>
        </p:nvSpPr>
        <p:spPr>
          <a:xfrm>
            <a:off x="777225" y="1213325"/>
            <a:ext cx="7437600" cy="1654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r>
              <a:rPr lang="en-US"/>
              <a:t>Click to edit Master subtitle style</a:t>
            </a:r>
            <a:endParaRPr/>
          </a:p>
        </p:txBody>
      </p:sp>
      <p:grpSp>
        <p:nvGrpSpPr>
          <p:cNvPr id="120" name="Google Shape;120;p14"/>
          <p:cNvGrpSpPr/>
          <p:nvPr/>
        </p:nvGrpSpPr>
        <p:grpSpPr>
          <a:xfrm>
            <a:off x="-106875" y="271400"/>
            <a:ext cx="9570775" cy="4737025"/>
            <a:chOff x="-106875" y="271400"/>
            <a:chExt cx="9570775" cy="4737025"/>
          </a:xfrm>
        </p:grpSpPr>
        <p:sp>
          <p:nvSpPr>
            <p:cNvPr id="121" name="Google Shape;121;p14"/>
            <p:cNvSpPr/>
            <p:nvPr/>
          </p:nvSpPr>
          <p:spPr>
            <a:xfrm>
              <a:off x="8389900" y="3934425"/>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p:nvPr/>
          </p:nvSpPr>
          <p:spPr>
            <a:xfrm>
              <a:off x="-106875" y="271400"/>
              <a:ext cx="1245000" cy="1245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p:nvPr/>
          </p:nvSpPr>
          <p:spPr>
            <a:xfrm>
              <a:off x="8430775" y="3054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a:off x="8683825" y="539500"/>
              <a:ext cx="231900" cy="2319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211201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25"/>
        <p:cNvGrpSpPr/>
        <p:nvPr/>
      </p:nvGrpSpPr>
      <p:grpSpPr>
        <a:xfrm>
          <a:off x="0" y="0"/>
          <a:ext cx="0" cy="0"/>
          <a:chOff x="0" y="0"/>
          <a:chExt cx="0" cy="0"/>
        </a:xfrm>
      </p:grpSpPr>
      <p:sp>
        <p:nvSpPr>
          <p:cNvPr id="126" name="Google Shape;126;p15"/>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txBox="1">
            <a:spLocks noGrp="1"/>
          </p:cNvSpPr>
          <p:nvPr>
            <p:ph type="title"/>
          </p:nvPr>
        </p:nvSpPr>
        <p:spPr>
          <a:xfrm>
            <a:off x="720000" y="1329625"/>
            <a:ext cx="3519600" cy="165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28" name="Google Shape;128;p15"/>
          <p:cNvSpPr txBox="1">
            <a:spLocks noGrp="1"/>
          </p:cNvSpPr>
          <p:nvPr>
            <p:ph type="subTitle" idx="1"/>
          </p:nvPr>
        </p:nvSpPr>
        <p:spPr>
          <a:xfrm>
            <a:off x="720000" y="3047550"/>
            <a:ext cx="3519600" cy="806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29" name="Google Shape;129;p15"/>
          <p:cNvSpPr>
            <a:spLocks noGrp="1"/>
          </p:cNvSpPr>
          <p:nvPr>
            <p:ph type="pic" idx="2"/>
          </p:nvPr>
        </p:nvSpPr>
        <p:spPr>
          <a:xfrm>
            <a:off x="5273100" y="533863"/>
            <a:ext cx="2910000" cy="4075800"/>
          </a:xfrm>
          <a:prstGeom prst="roundRect">
            <a:avLst>
              <a:gd name="adj" fmla="val 16667"/>
            </a:avLst>
          </a:prstGeom>
          <a:noFill/>
          <a:ln w="9525" cap="flat" cmpd="sng">
            <a:solidFill>
              <a:schemeClr val="dk1"/>
            </a:solidFill>
            <a:prstDash val="solid"/>
            <a:round/>
            <a:headEnd type="none" w="sm" len="sm"/>
            <a:tailEnd type="none" w="sm" len="sm"/>
          </a:ln>
          <a:effectLst>
            <a:outerShdw dist="114300" dir="3420000" algn="bl" rotWithShape="0">
              <a:schemeClr val="dk1"/>
            </a:outerShdw>
          </a:effectLst>
        </p:spPr>
      </p:sp>
      <p:grpSp>
        <p:nvGrpSpPr>
          <p:cNvPr id="130" name="Google Shape;130;p15"/>
          <p:cNvGrpSpPr/>
          <p:nvPr/>
        </p:nvGrpSpPr>
        <p:grpSpPr>
          <a:xfrm>
            <a:off x="-88225" y="115250"/>
            <a:ext cx="9625600" cy="5025750"/>
            <a:chOff x="-88225" y="115250"/>
            <a:chExt cx="9625600" cy="5025750"/>
          </a:xfrm>
        </p:grpSpPr>
        <p:grpSp>
          <p:nvGrpSpPr>
            <p:cNvPr id="131" name="Google Shape;131;p15"/>
            <p:cNvGrpSpPr/>
            <p:nvPr/>
          </p:nvGrpSpPr>
          <p:grpSpPr>
            <a:xfrm>
              <a:off x="-88225" y="115250"/>
              <a:ext cx="9625600" cy="5025750"/>
              <a:chOff x="-88225" y="115250"/>
              <a:chExt cx="9625600" cy="5025750"/>
            </a:xfrm>
          </p:grpSpPr>
          <p:sp>
            <p:nvSpPr>
              <p:cNvPr id="132" name="Google Shape;132;p15"/>
              <p:cNvSpPr/>
              <p:nvPr/>
            </p:nvSpPr>
            <p:spPr>
              <a:xfrm>
                <a:off x="8463375" y="406700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88225" y="115250"/>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7493325" y="308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15"/>
            <p:cNvSpPr/>
            <p:nvPr/>
          </p:nvSpPr>
          <p:spPr>
            <a:xfrm>
              <a:off x="8617800" y="3260225"/>
              <a:ext cx="633900" cy="6339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3032849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37"/>
        <p:cNvGrpSpPr/>
        <p:nvPr/>
      </p:nvGrpSpPr>
      <p:grpSpPr>
        <a:xfrm>
          <a:off x="0" y="0"/>
          <a:ext cx="0" cy="0"/>
          <a:chOff x="0" y="0"/>
          <a:chExt cx="0" cy="0"/>
        </a:xfrm>
      </p:grpSpPr>
      <p:sp>
        <p:nvSpPr>
          <p:cNvPr id="138" name="Google Shape;138;p16"/>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6"/>
          <p:cNvGrpSpPr/>
          <p:nvPr/>
        </p:nvGrpSpPr>
        <p:grpSpPr>
          <a:xfrm>
            <a:off x="-454250" y="-142675"/>
            <a:ext cx="9991500" cy="5099225"/>
            <a:chOff x="-454250" y="-142675"/>
            <a:chExt cx="9991500" cy="5099225"/>
          </a:xfrm>
        </p:grpSpPr>
        <p:sp>
          <p:nvSpPr>
            <p:cNvPr id="140" name="Google Shape;140;p16"/>
            <p:cNvSpPr/>
            <p:nvPr/>
          </p:nvSpPr>
          <p:spPr>
            <a:xfrm>
              <a:off x="-454250" y="-1426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p:nvPr/>
          </p:nvSpPr>
          <p:spPr>
            <a:xfrm>
              <a:off x="8349850" y="3769150"/>
              <a:ext cx="1187400" cy="11874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a:off x="7493325" y="308975"/>
              <a:ext cx="170700" cy="1707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 name="Google Shape;144;p16"/>
          <p:cNvSpPr txBox="1">
            <a:spLocks noGrp="1"/>
          </p:cNvSpPr>
          <p:nvPr>
            <p:ph type="title"/>
          </p:nvPr>
        </p:nvSpPr>
        <p:spPr>
          <a:xfrm>
            <a:off x="720000" y="1997275"/>
            <a:ext cx="4042800" cy="703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45" name="Google Shape;145;p16"/>
          <p:cNvSpPr txBox="1">
            <a:spLocks noGrp="1"/>
          </p:cNvSpPr>
          <p:nvPr>
            <p:ph type="subTitle" idx="1"/>
          </p:nvPr>
        </p:nvSpPr>
        <p:spPr>
          <a:xfrm>
            <a:off x="720000" y="2700750"/>
            <a:ext cx="40428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122083099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46"/>
        <p:cNvGrpSpPr/>
        <p:nvPr/>
      </p:nvGrpSpPr>
      <p:grpSpPr>
        <a:xfrm>
          <a:off x="0" y="0"/>
          <a:ext cx="0" cy="0"/>
          <a:chOff x="0" y="0"/>
          <a:chExt cx="0" cy="0"/>
        </a:xfrm>
      </p:grpSpPr>
      <p:sp>
        <p:nvSpPr>
          <p:cNvPr id="147" name="Google Shape;147;p17"/>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7"/>
          <p:cNvGrpSpPr/>
          <p:nvPr/>
        </p:nvGrpSpPr>
        <p:grpSpPr>
          <a:xfrm>
            <a:off x="-193700" y="80150"/>
            <a:ext cx="9878050" cy="4790525"/>
            <a:chOff x="-193700" y="80150"/>
            <a:chExt cx="9878050" cy="4790525"/>
          </a:xfrm>
        </p:grpSpPr>
        <p:grpSp>
          <p:nvGrpSpPr>
            <p:cNvPr id="149" name="Google Shape;149;p17"/>
            <p:cNvGrpSpPr/>
            <p:nvPr/>
          </p:nvGrpSpPr>
          <p:grpSpPr>
            <a:xfrm>
              <a:off x="-193700" y="80150"/>
              <a:ext cx="9878050" cy="4790525"/>
              <a:chOff x="-193700" y="80150"/>
              <a:chExt cx="9878050" cy="4790525"/>
            </a:xfrm>
          </p:grpSpPr>
          <p:sp>
            <p:nvSpPr>
              <p:cNvPr id="150" name="Google Shape;150;p17"/>
              <p:cNvSpPr/>
              <p:nvPr/>
            </p:nvSpPr>
            <p:spPr>
              <a:xfrm>
                <a:off x="8610350" y="36739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7"/>
              <p:cNvSpPr/>
              <p:nvPr/>
            </p:nvSpPr>
            <p:spPr>
              <a:xfrm>
                <a:off x="-193700" y="80150"/>
                <a:ext cx="1187400" cy="11874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465875" y="4708675"/>
                <a:ext cx="162000" cy="1620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299500" y="4403000"/>
                <a:ext cx="201000" cy="2010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17"/>
            <p:cNvSpPr/>
            <p:nvPr/>
          </p:nvSpPr>
          <p:spPr>
            <a:xfrm>
              <a:off x="8620750" y="272025"/>
              <a:ext cx="162000" cy="1620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17"/>
          <p:cNvSpPr txBox="1">
            <a:spLocks noGrp="1"/>
          </p:cNvSpPr>
          <p:nvPr>
            <p:ph type="title"/>
          </p:nvPr>
        </p:nvSpPr>
        <p:spPr>
          <a:xfrm>
            <a:off x="4496525" y="1796900"/>
            <a:ext cx="3593400" cy="69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56" name="Google Shape;156;p17"/>
          <p:cNvSpPr txBox="1">
            <a:spLocks noGrp="1"/>
          </p:cNvSpPr>
          <p:nvPr>
            <p:ph type="subTitle" idx="1"/>
          </p:nvPr>
        </p:nvSpPr>
        <p:spPr>
          <a:xfrm>
            <a:off x="4496696"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429155933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157"/>
        <p:cNvGrpSpPr/>
        <p:nvPr/>
      </p:nvGrpSpPr>
      <p:grpSpPr>
        <a:xfrm>
          <a:off x="0" y="0"/>
          <a:ext cx="0" cy="0"/>
          <a:chOff x="0" y="0"/>
          <a:chExt cx="0" cy="0"/>
        </a:xfrm>
      </p:grpSpPr>
      <p:sp>
        <p:nvSpPr>
          <p:cNvPr id="158" name="Google Shape;158;p18"/>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txBox="1">
            <a:spLocks noGrp="1"/>
          </p:cNvSpPr>
          <p:nvPr>
            <p:ph type="subTitle" idx="1"/>
          </p:nvPr>
        </p:nvSpPr>
        <p:spPr>
          <a:xfrm>
            <a:off x="1475662" y="2551825"/>
            <a:ext cx="25713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0" name="Google Shape;16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61" name="Google Shape;161;p18"/>
          <p:cNvSpPr txBox="1">
            <a:spLocks noGrp="1"/>
          </p:cNvSpPr>
          <p:nvPr>
            <p:ph type="subTitle" idx="2"/>
          </p:nvPr>
        </p:nvSpPr>
        <p:spPr>
          <a:xfrm>
            <a:off x="5097038" y="2551825"/>
            <a:ext cx="2571300" cy="18003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2" name="Google Shape;162;p18"/>
          <p:cNvSpPr txBox="1">
            <a:spLocks noGrp="1"/>
          </p:cNvSpPr>
          <p:nvPr>
            <p:ph type="subTitle" idx="3"/>
          </p:nvPr>
        </p:nvSpPr>
        <p:spPr>
          <a:xfrm>
            <a:off x="1475662" y="2170950"/>
            <a:ext cx="25713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63" name="Google Shape;163;p18"/>
          <p:cNvSpPr txBox="1">
            <a:spLocks noGrp="1"/>
          </p:cNvSpPr>
          <p:nvPr>
            <p:ph type="subTitle" idx="4"/>
          </p:nvPr>
        </p:nvSpPr>
        <p:spPr>
          <a:xfrm>
            <a:off x="5097038" y="2170950"/>
            <a:ext cx="2571300" cy="457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grpSp>
        <p:nvGrpSpPr>
          <p:cNvPr id="164" name="Google Shape;164;p18"/>
          <p:cNvGrpSpPr/>
          <p:nvPr/>
        </p:nvGrpSpPr>
        <p:grpSpPr>
          <a:xfrm>
            <a:off x="-514350" y="240250"/>
            <a:ext cx="9739950" cy="4871575"/>
            <a:chOff x="-514350" y="240250"/>
            <a:chExt cx="9739950" cy="4871575"/>
          </a:xfrm>
        </p:grpSpPr>
        <p:sp>
          <p:nvSpPr>
            <p:cNvPr id="165" name="Google Shape;165;p18"/>
            <p:cNvSpPr/>
            <p:nvPr/>
          </p:nvSpPr>
          <p:spPr>
            <a:xfrm>
              <a:off x="-514350" y="6412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8"/>
            <p:cNvSpPr/>
            <p:nvPr/>
          </p:nvSpPr>
          <p:spPr>
            <a:xfrm>
              <a:off x="8424000" y="4310225"/>
              <a:ext cx="801600" cy="8016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8"/>
            <p:cNvSpPr/>
            <p:nvPr/>
          </p:nvSpPr>
          <p:spPr>
            <a:xfrm>
              <a:off x="8668750" y="240250"/>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212250" y="4537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8"/>
          <p:cNvSpPr/>
          <p:nvPr/>
        </p:nvSpPr>
        <p:spPr>
          <a:xfrm>
            <a:off x="364650" y="4677475"/>
            <a:ext cx="257100" cy="2571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30567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170"/>
        <p:cNvGrpSpPr/>
        <p:nvPr/>
      </p:nvGrpSpPr>
      <p:grpSpPr>
        <a:xfrm>
          <a:off x="0" y="0"/>
          <a:ext cx="0" cy="0"/>
          <a:chOff x="0" y="0"/>
          <a:chExt cx="0" cy="0"/>
        </a:xfrm>
      </p:grpSpPr>
      <p:sp>
        <p:nvSpPr>
          <p:cNvPr id="171" name="Google Shape;171;p19"/>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9"/>
          <p:cNvGrpSpPr/>
          <p:nvPr/>
        </p:nvGrpSpPr>
        <p:grpSpPr>
          <a:xfrm>
            <a:off x="-235200" y="235500"/>
            <a:ext cx="9859425" cy="4674175"/>
            <a:chOff x="-235200" y="235500"/>
            <a:chExt cx="9859425" cy="4674175"/>
          </a:xfrm>
        </p:grpSpPr>
        <p:sp>
          <p:nvSpPr>
            <p:cNvPr id="173" name="Google Shape;173;p19"/>
            <p:cNvSpPr/>
            <p:nvPr/>
          </p:nvSpPr>
          <p:spPr>
            <a:xfrm>
              <a:off x="8550225" y="16365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9"/>
            <p:cNvSpPr/>
            <p:nvPr/>
          </p:nvSpPr>
          <p:spPr>
            <a:xfrm>
              <a:off x="-235200" y="3468550"/>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a:off x="465875" y="4708675"/>
              <a:ext cx="201000" cy="2010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8582150" y="2355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78" name="Google Shape;178;p19"/>
          <p:cNvSpPr txBox="1">
            <a:spLocks noGrp="1"/>
          </p:cNvSpPr>
          <p:nvPr>
            <p:ph type="subTitle" idx="1"/>
          </p:nvPr>
        </p:nvSpPr>
        <p:spPr>
          <a:xfrm>
            <a:off x="4947750" y="1667625"/>
            <a:ext cx="32418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79" name="Google Shape;179;p19"/>
          <p:cNvSpPr txBox="1">
            <a:spLocks noGrp="1"/>
          </p:cNvSpPr>
          <p:nvPr>
            <p:ph type="subTitle" idx="2"/>
          </p:nvPr>
        </p:nvSpPr>
        <p:spPr>
          <a:xfrm>
            <a:off x="954451" y="1667625"/>
            <a:ext cx="3241800" cy="2420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400950827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80"/>
        <p:cNvGrpSpPr/>
        <p:nvPr/>
      </p:nvGrpSpPr>
      <p:grpSpPr>
        <a:xfrm>
          <a:off x="0" y="0"/>
          <a:ext cx="0" cy="0"/>
          <a:chOff x="0" y="0"/>
          <a:chExt cx="0" cy="0"/>
        </a:xfrm>
      </p:grpSpPr>
      <p:sp>
        <p:nvSpPr>
          <p:cNvPr id="181" name="Google Shape;181;p20"/>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83" name="Google Shape;183;p20"/>
          <p:cNvSpPr txBox="1">
            <a:spLocks noGrp="1"/>
          </p:cNvSpPr>
          <p:nvPr>
            <p:ph type="subTitle" idx="1"/>
          </p:nvPr>
        </p:nvSpPr>
        <p:spPr>
          <a:xfrm>
            <a:off x="720125" y="2776191"/>
            <a:ext cx="23928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84" name="Google Shape;184;p20"/>
          <p:cNvSpPr txBox="1">
            <a:spLocks noGrp="1"/>
          </p:cNvSpPr>
          <p:nvPr>
            <p:ph type="subTitle" idx="2"/>
          </p:nvPr>
        </p:nvSpPr>
        <p:spPr>
          <a:xfrm>
            <a:off x="3375600" y="2776191"/>
            <a:ext cx="23928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85" name="Google Shape;185;p20"/>
          <p:cNvSpPr txBox="1">
            <a:spLocks noGrp="1"/>
          </p:cNvSpPr>
          <p:nvPr>
            <p:ph type="subTitle" idx="3"/>
          </p:nvPr>
        </p:nvSpPr>
        <p:spPr>
          <a:xfrm>
            <a:off x="6031075" y="2776191"/>
            <a:ext cx="23928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86" name="Google Shape;186;p20"/>
          <p:cNvSpPr txBox="1">
            <a:spLocks noGrp="1"/>
          </p:cNvSpPr>
          <p:nvPr>
            <p:ph type="subTitle" idx="4"/>
          </p:nvPr>
        </p:nvSpPr>
        <p:spPr>
          <a:xfrm>
            <a:off x="720125" y="2391400"/>
            <a:ext cx="23928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87" name="Google Shape;187;p20"/>
          <p:cNvSpPr txBox="1">
            <a:spLocks noGrp="1"/>
          </p:cNvSpPr>
          <p:nvPr>
            <p:ph type="subTitle" idx="5"/>
          </p:nvPr>
        </p:nvSpPr>
        <p:spPr>
          <a:xfrm>
            <a:off x="3375604" y="2391400"/>
            <a:ext cx="23928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188" name="Google Shape;188;p20"/>
          <p:cNvSpPr txBox="1">
            <a:spLocks noGrp="1"/>
          </p:cNvSpPr>
          <p:nvPr>
            <p:ph type="subTitle" idx="6"/>
          </p:nvPr>
        </p:nvSpPr>
        <p:spPr>
          <a:xfrm>
            <a:off x="6031075" y="2391400"/>
            <a:ext cx="2392800" cy="4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grpSp>
        <p:nvGrpSpPr>
          <p:cNvPr id="189" name="Google Shape;189;p20"/>
          <p:cNvGrpSpPr/>
          <p:nvPr/>
        </p:nvGrpSpPr>
        <p:grpSpPr>
          <a:xfrm>
            <a:off x="-134675" y="308975"/>
            <a:ext cx="9758900" cy="4600850"/>
            <a:chOff x="-134675" y="308975"/>
            <a:chExt cx="9758900" cy="4600850"/>
          </a:xfrm>
        </p:grpSpPr>
        <p:sp>
          <p:nvSpPr>
            <p:cNvPr id="190" name="Google Shape;190;p20"/>
            <p:cNvSpPr/>
            <p:nvPr/>
          </p:nvSpPr>
          <p:spPr>
            <a:xfrm>
              <a:off x="8550225" y="94855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134675" y="308975"/>
              <a:ext cx="801600" cy="8016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0"/>
            <p:cNvSpPr/>
            <p:nvPr/>
          </p:nvSpPr>
          <p:spPr>
            <a:xfrm>
              <a:off x="465875" y="4662325"/>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212250" y="4537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8974872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accent1"/>
        </a:solidFill>
        <a:effectLst/>
      </p:bgPr>
    </p:bg>
    <p:spTree>
      <p:nvGrpSpPr>
        <p:cNvPr id="1" name="Shape 16"/>
        <p:cNvGrpSpPr/>
        <p:nvPr/>
      </p:nvGrpSpPr>
      <p:grpSpPr>
        <a:xfrm>
          <a:off x="0" y="0"/>
          <a:ext cx="0" cy="0"/>
          <a:chOff x="0" y="0"/>
          <a:chExt cx="0" cy="0"/>
        </a:xfrm>
      </p:grpSpPr>
      <p:sp>
        <p:nvSpPr>
          <p:cNvPr id="17" name="Google Shape;17;p3"/>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574475" y="133850"/>
            <a:ext cx="10025875" cy="4602175"/>
            <a:chOff x="-574475" y="133850"/>
            <a:chExt cx="10025875" cy="4602175"/>
          </a:xfrm>
        </p:grpSpPr>
        <p:sp>
          <p:nvSpPr>
            <p:cNvPr id="19" name="Google Shape;19;p3"/>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3"/>
          <p:cNvSpPr txBox="1">
            <a:spLocks noGrp="1"/>
          </p:cNvSpPr>
          <p:nvPr>
            <p:ph type="title"/>
          </p:nvPr>
        </p:nvSpPr>
        <p:spPr>
          <a:xfrm>
            <a:off x="851625" y="2191475"/>
            <a:ext cx="4371900" cy="151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24" name="Google Shape;24;p3"/>
          <p:cNvSpPr txBox="1">
            <a:spLocks noGrp="1"/>
          </p:cNvSpPr>
          <p:nvPr>
            <p:ph type="title" idx="2" hasCustomPrompt="1"/>
          </p:nvPr>
        </p:nvSpPr>
        <p:spPr>
          <a:xfrm>
            <a:off x="1220125" y="985450"/>
            <a:ext cx="16521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extLst>
      <p:ext uri="{BB962C8B-B14F-4D97-AF65-F5344CB8AC3E}">
        <p14:creationId xmlns:p14="http://schemas.microsoft.com/office/powerpoint/2010/main" val="4177598533"/>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94"/>
        <p:cNvGrpSpPr/>
        <p:nvPr/>
      </p:nvGrpSpPr>
      <p:grpSpPr>
        <a:xfrm>
          <a:off x="0" y="0"/>
          <a:ext cx="0" cy="0"/>
          <a:chOff x="0" y="0"/>
          <a:chExt cx="0" cy="0"/>
        </a:xfrm>
      </p:grpSpPr>
      <p:sp>
        <p:nvSpPr>
          <p:cNvPr id="195" name="Google Shape;195;p21"/>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21"/>
          <p:cNvGrpSpPr/>
          <p:nvPr/>
        </p:nvGrpSpPr>
        <p:grpSpPr>
          <a:xfrm>
            <a:off x="-434200" y="-51725"/>
            <a:ext cx="9786025" cy="4817875"/>
            <a:chOff x="-434200" y="-51725"/>
            <a:chExt cx="9786025" cy="4817875"/>
          </a:xfrm>
        </p:grpSpPr>
        <p:sp>
          <p:nvSpPr>
            <p:cNvPr id="197" name="Google Shape;197;p21"/>
            <p:cNvSpPr/>
            <p:nvPr/>
          </p:nvSpPr>
          <p:spPr>
            <a:xfrm>
              <a:off x="-434200" y="194385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1"/>
            <p:cNvSpPr/>
            <p:nvPr/>
          </p:nvSpPr>
          <p:spPr>
            <a:xfrm>
              <a:off x="8550225" y="-51725"/>
              <a:ext cx="801600" cy="8016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1"/>
            <p:cNvSpPr/>
            <p:nvPr/>
          </p:nvSpPr>
          <p:spPr>
            <a:xfrm>
              <a:off x="173850" y="225325"/>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1"/>
            <p:cNvSpPr/>
            <p:nvPr/>
          </p:nvSpPr>
          <p:spPr>
            <a:xfrm>
              <a:off x="8545400" y="4518650"/>
              <a:ext cx="247500" cy="2475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202" name="Google Shape;202;p21"/>
          <p:cNvSpPr txBox="1">
            <a:spLocks noGrp="1"/>
          </p:cNvSpPr>
          <p:nvPr>
            <p:ph type="subTitle" idx="1"/>
          </p:nvPr>
        </p:nvSpPr>
        <p:spPr>
          <a:xfrm>
            <a:off x="1878888" y="1732478"/>
            <a:ext cx="2492400" cy="10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3" name="Google Shape;203;p21"/>
          <p:cNvSpPr txBox="1">
            <a:spLocks noGrp="1"/>
          </p:cNvSpPr>
          <p:nvPr>
            <p:ph type="subTitle" idx="2"/>
          </p:nvPr>
        </p:nvSpPr>
        <p:spPr>
          <a:xfrm>
            <a:off x="5735111" y="1732478"/>
            <a:ext cx="2492400" cy="10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4" name="Google Shape;204;p21"/>
          <p:cNvSpPr txBox="1">
            <a:spLocks noGrp="1"/>
          </p:cNvSpPr>
          <p:nvPr>
            <p:ph type="subTitle" idx="3"/>
          </p:nvPr>
        </p:nvSpPr>
        <p:spPr>
          <a:xfrm>
            <a:off x="1878888" y="3393053"/>
            <a:ext cx="2492400" cy="10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5" name="Google Shape;205;p21"/>
          <p:cNvSpPr txBox="1">
            <a:spLocks noGrp="1"/>
          </p:cNvSpPr>
          <p:nvPr>
            <p:ph type="subTitle" idx="4"/>
          </p:nvPr>
        </p:nvSpPr>
        <p:spPr>
          <a:xfrm>
            <a:off x="5735111" y="3393053"/>
            <a:ext cx="2492400" cy="105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6" name="Google Shape;206;p21"/>
          <p:cNvSpPr txBox="1">
            <a:spLocks noGrp="1"/>
          </p:cNvSpPr>
          <p:nvPr>
            <p:ph type="subTitle" idx="5"/>
          </p:nvPr>
        </p:nvSpPr>
        <p:spPr>
          <a:xfrm>
            <a:off x="1878888" y="1455550"/>
            <a:ext cx="24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07" name="Google Shape;207;p21"/>
          <p:cNvSpPr txBox="1">
            <a:spLocks noGrp="1"/>
          </p:cNvSpPr>
          <p:nvPr>
            <p:ph type="subTitle" idx="6"/>
          </p:nvPr>
        </p:nvSpPr>
        <p:spPr>
          <a:xfrm>
            <a:off x="1878888" y="3116200"/>
            <a:ext cx="24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08" name="Google Shape;208;p21"/>
          <p:cNvSpPr txBox="1">
            <a:spLocks noGrp="1"/>
          </p:cNvSpPr>
          <p:nvPr>
            <p:ph type="subTitle" idx="7"/>
          </p:nvPr>
        </p:nvSpPr>
        <p:spPr>
          <a:xfrm>
            <a:off x="5735087" y="1455550"/>
            <a:ext cx="24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09" name="Google Shape;209;p21"/>
          <p:cNvSpPr txBox="1">
            <a:spLocks noGrp="1"/>
          </p:cNvSpPr>
          <p:nvPr>
            <p:ph type="subTitle" idx="8"/>
          </p:nvPr>
        </p:nvSpPr>
        <p:spPr>
          <a:xfrm>
            <a:off x="5735087" y="3116200"/>
            <a:ext cx="24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10" name="Google Shape;210;p21"/>
          <p:cNvSpPr/>
          <p:nvPr/>
        </p:nvSpPr>
        <p:spPr>
          <a:xfrm>
            <a:off x="393550" y="445025"/>
            <a:ext cx="180300" cy="1803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46526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11"/>
        <p:cNvGrpSpPr/>
        <p:nvPr/>
      </p:nvGrpSpPr>
      <p:grpSpPr>
        <a:xfrm>
          <a:off x="0" y="0"/>
          <a:ext cx="0" cy="0"/>
          <a:chOff x="0" y="0"/>
          <a:chExt cx="0" cy="0"/>
        </a:xfrm>
      </p:grpSpPr>
      <p:sp>
        <p:nvSpPr>
          <p:cNvPr id="212" name="Google Shape;212;p22"/>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2"/>
          <p:cNvGrpSpPr/>
          <p:nvPr/>
        </p:nvGrpSpPr>
        <p:grpSpPr>
          <a:xfrm>
            <a:off x="-407475" y="445025"/>
            <a:ext cx="9723200" cy="4734375"/>
            <a:chOff x="-407475" y="445025"/>
            <a:chExt cx="9723200" cy="4734375"/>
          </a:xfrm>
        </p:grpSpPr>
        <p:grpSp>
          <p:nvGrpSpPr>
            <p:cNvPr id="214" name="Google Shape;214;p22"/>
            <p:cNvGrpSpPr/>
            <p:nvPr/>
          </p:nvGrpSpPr>
          <p:grpSpPr>
            <a:xfrm>
              <a:off x="-407475" y="445025"/>
              <a:ext cx="9320625" cy="4734375"/>
              <a:chOff x="-407475" y="445025"/>
              <a:chExt cx="9320625" cy="4734375"/>
            </a:xfrm>
          </p:grpSpPr>
          <p:sp>
            <p:nvSpPr>
              <p:cNvPr id="215" name="Google Shape;215;p22"/>
              <p:cNvSpPr/>
              <p:nvPr/>
            </p:nvSpPr>
            <p:spPr>
              <a:xfrm>
                <a:off x="-407475" y="410540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135075" y="629625"/>
                <a:ext cx="801600" cy="8016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340850" y="445025"/>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2"/>
              <p:cNvSpPr/>
              <p:nvPr/>
            </p:nvSpPr>
            <p:spPr>
              <a:xfrm>
                <a:off x="8665650" y="4604000"/>
                <a:ext cx="247500" cy="2475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2"/>
            <p:cNvSpPr/>
            <p:nvPr/>
          </p:nvSpPr>
          <p:spPr>
            <a:xfrm>
              <a:off x="8514125" y="1543525"/>
              <a:ext cx="801600" cy="8016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221" name="Google Shape;221;p22"/>
          <p:cNvSpPr txBox="1">
            <a:spLocks noGrp="1"/>
          </p:cNvSpPr>
          <p:nvPr>
            <p:ph type="subTitle" idx="1"/>
          </p:nvPr>
        </p:nvSpPr>
        <p:spPr>
          <a:xfrm>
            <a:off x="720000" y="1625750"/>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2" name="Google Shape;222;p22"/>
          <p:cNvSpPr txBox="1">
            <a:spLocks noGrp="1"/>
          </p:cNvSpPr>
          <p:nvPr>
            <p:ph type="subTitle" idx="2"/>
          </p:nvPr>
        </p:nvSpPr>
        <p:spPr>
          <a:xfrm>
            <a:off x="3475801" y="1625750"/>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3" name="Google Shape;223;p22"/>
          <p:cNvSpPr txBox="1">
            <a:spLocks noGrp="1"/>
          </p:cNvSpPr>
          <p:nvPr>
            <p:ph type="subTitle" idx="3"/>
          </p:nvPr>
        </p:nvSpPr>
        <p:spPr>
          <a:xfrm>
            <a:off x="720000" y="3356039"/>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4" name="Google Shape;224;p22"/>
          <p:cNvSpPr txBox="1">
            <a:spLocks noGrp="1"/>
          </p:cNvSpPr>
          <p:nvPr>
            <p:ph type="subTitle" idx="4"/>
          </p:nvPr>
        </p:nvSpPr>
        <p:spPr>
          <a:xfrm>
            <a:off x="3475799" y="3356039"/>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5" name="Google Shape;225;p22"/>
          <p:cNvSpPr txBox="1">
            <a:spLocks noGrp="1"/>
          </p:cNvSpPr>
          <p:nvPr>
            <p:ph type="subTitle" idx="5"/>
          </p:nvPr>
        </p:nvSpPr>
        <p:spPr>
          <a:xfrm>
            <a:off x="6231600" y="1625750"/>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6" name="Google Shape;226;p22"/>
          <p:cNvSpPr txBox="1">
            <a:spLocks noGrp="1"/>
          </p:cNvSpPr>
          <p:nvPr>
            <p:ph type="subTitle" idx="6"/>
          </p:nvPr>
        </p:nvSpPr>
        <p:spPr>
          <a:xfrm>
            <a:off x="6231600" y="3356039"/>
            <a:ext cx="21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27" name="Google Shape;227;p22"/>
          <p:cNvSpPr txBox="1">
            <a:spLocks noGrp="1"/>
          </p:cNvSpPr>
          <p:nvPr>
            <p:ph type="subTitle" idx="7"/>
          </p:nvPr>
        </p:nvSpPr>
        <p:spPr>
          <a:xfrm>
            <a:off x="720000" y="1336275"/>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28" name="Google Shape;228;p22"/>
          <p:cNvSpPr txBox="1">
            <a:spLocks noGrp="1"/>
          </p:cNvSpPr>
          <p:nvPr>
            <p:ph type="subTitle" idx="8"/>
          </p:nvPr>
        </p:nvSpPr>
        <p:spPr>
          <a:xfrm>
            <a:off x="3475801" y="1336275"/>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29" name="Google Shape;229;p22"/>
          <p:cNvSpPr txBox="1">
            <a:spLocks noGrp="1"/>
          </p:cNvSpPr>
          <p:nvPr>
            <p:ph type="subTitle" idx="9"/>
          </p:nvPr>
        </p:nvSpPr>
        <p:spPr>
          <a:xfrm>
            <a:off x="6231600" y="1336275"/>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30" name="Google Shape;230;p22"/>
          <p:cNvSpPr txBox="1">
            <a:spLocks noGrp="1"/>
          </p:cNvSpPr>
          <p:nvPr>
            <p:ph type="subTitle" idx="13"/>
          </p:nvPr>
        </p:nvSpPr>
        <p:spPr>
          <a:xfrm>
            <a:off x="720000" y="3063352"/>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31" name="Google Shape;231;p22"/>
          <p:cNvSpPr txBox="1">
            <a:spLocks noGrp="1"/>
          </p:cNvSpPr>
          <p:nvPr>
            <p:ph type="subTitle" idx="14"/>
          </p:nvPr>
        </p:nvSpPr>
        <p:spPr>
          <a:xfrm>
            <a:off x="3475801" y="3063352"/>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
        <p:nvSpPr>
          <p:cNvPr id="232" name="Google Shape;232;p22"/>
          <p:cNvSpPr txBox="1">
            <a:spLocks noGrp="1"/>
          </p:cNvSpPr>
          <p:nvPr>
            <p:ph type="subTitle" idx="15"/>
          </p:nvPr>
        </p:nvSpPr>
        <p:spPr>
          <a:xfrm>
            <a:off x="6231600" y="3063352"/>
            <a:ext cx="2192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2pPr>
            <a:lvl3pPr lvl="2"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3pPr>
            <a:lvl4pPr lvl="3"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4pPr>
            <a:lvl5pPr lvl="4"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5pPr>
            <a:lvl6pPr lvl="5"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6pPr>
            <a:lvl7pPr lvl="6"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7pPr>
            <a:lvl8pPr lvl="7"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8pPr>
            <a:lvl9pPr lvl="8" algn="ctr" rtl="0">
              <a:lnSpc>
                <a:spcPct val="100000"/>
              </a:lnSpc>
              <a:spcBef>
                <a:spcPts val="0"/>
              </a:spcBef>
              <a:spcAft>
                <a:spcPts val="0"/>
              </a:spcAft>
              <a:buSzPts val="2000"/>
              <a:buFont typeface="Martel Sans"/>
              <a:buNone/>
              <a:defRPr sz="2000" b="1">
                <a:latin typeface="Martel Sans"/>
                <a:ea typeface="Martel Sans"/>
                <a:cs typeface="Martel Sans"/>
                <a:sym typeface="Martel Sans"/>
              </a:defRPr>
            </a:lvl9pPr>
          </a:lstStyle>
          <a:p>
            <a:r>
              <a:rPr lang="en-US"/>
              <a:t>Click to edit Master subtitle style</a:t>
            </a:r>
            <a:endParaRPr/>
          </a:p>
        </p:txBody>
      </p:sp>
    </p:spTree>
    <p:extLst>
      <p:ext uri="{BB962C8B-B14F-4D97-AF65-F5344CB8AC3E}">
        <p14:creationId xmlns:p14="http://schemas.microsoft.com/office/powerpoint/2010/main" val="844533640"/>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33"/>
        <p:cNvGrpSpPr/>
        <p:nvPr/>
      </p:nvGrpSpPr>
      <p:grpSpPr>
        <a:xfrm>
          <a:off x="0" y="0"/>
          <a:ext cx="0" cy="0"/>
          <a:chOff x="0" y="0"/>
          <a:chExt cx="0" cy="0"/>
        </a:xfrm>
      </p:grpSpPr>
      <p:sp>
        <p:nvSpPr>
          <p:cNvPr id="234" name="Google Shape;234;p23"/>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3"/>
          <p:cNvGrpSpPr/>
          <p:nvPr/>
        </p:nvGrpSpPr>
        <p:grpSpPr>
          <a:xfrm>
            <a:off x="-407475" y="445025"/>
            <a:ext cx="9723200" cy="4734375"/>
            <a:chOff x="-407475" y="445025"/>
            <a:chExt cx="9723200" cy="4734375"/>
          </a:xfrm>
        </p:grpSpPr>
        <p:grpSp>
          <p:nvGrpSpPr>
            <p:cNvPr id="236" name="Google Shape;236;p23"/>
            <p:cNvGrpSpPr/>
            <p:nvPr/>
          </p:nvGrpSpPr>
          <p:grpSpPr>
            <a:xfrm>
              <a:off x="-407475" y="445025"/>
              <a:ext cx="9320625" cy="4734375"/>
              <a:chOff x="-407475" y="445025"/>
              <a:chExt cx="9320625" cy="4734375"/>
            </a:xfrm>
          </p:grpSpPr>
          <p:sp>
            <p:nvSpPr>
              <p:cNvPr id="237" name="Google Shape;237;p23"/>
              <p:cNvSpPr/>
              <p:nvPr/>
            </p:nvSpPr>
            <p:spPr>
              <a:xfrm>
                <a:off x="-407475" y="410540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135075" y="629625"/>
                <a:ext cx="801600" cy="8016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340850" y="445025"/>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8665650" y="4604000"/>
                <a:ext cx="247500" cy="2475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23"/>
            <p:cNvSpPr/>
            <p:nvPr/>
          </p:nvSpPr>
          <p:spPr>
            <a:xfrm>
              <a:off x="8514125" y="1543525"/>
              <a:ext cx="801600" cy="8016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23"/>
          <p:cNvSpPr txBox="1">
            <a:spLocks noGrp="1"/>
          </p:cNvSpPr>
          <p:nvPr>
            <p:ph type="title" hasCustomPrompt="1"/>
          </p:nvPr>
        </p:nvSpPr>
        <p:spPr>
          <a:xfrm>
            <a:off x="2223600" y="552112"/>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3" name="Google Shape;243;p23"/>
          <p:cNvSpPr txBox="1">
            <a:spLocks noGrp="1"/>
          </p:cNvSpPr>
          <p:nvPr>
            <p:ph type="subTitle" idx="1"/>
          </p:nvPr>
        </p:nvSpPr>
        <p:spPr>
          <a:xfrm>
            <a:off x="2223600" y="1338809"/>
            <a:ext cx="4696800" cy="363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4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sp>
        <p:nvSpPr>
          <p:cNvPr id="244" name="Google Shape;244;p23"/>
          <p:cNvSpPr txBox="1">
            <a:spLocks noGrp="1"/>
          </p:cNvSpPr>
          <p:nvPr>
            <p:ph type="title" idx="2" hasCustomPrompt="1"/>
          </p:nvPr>
        </p:nvSpPr>
        <p:spPr>
          <a:xfrm>
            <a:off x="2223600" y="190436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5" name="Google Shape;245;p23"/>
          <p:cNvSpPr txBox="1">
            <a:spLocks noGrp="1"/>
          </p:cNvSpPr>
          <p:nvPr>
            <p:ph type="subTitle" idx="3"/>
          </p:nvPr>
        </p:nvSpPr>
        <p:spPr>
          <a:xfrm>
            <a:off x="2223600" y="2690996"/>
            <a:ext cx="4696800" cy="363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4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sp>
        <p:nvSpPr>
          <p:cNvPr id="246" name="Google Shape;246;p23"/>
          <p:cNvSpPr txBox="1">
            <a:spLocks noGrp="1"/>
          </p:cNvSpPr>
          <p:nvPr>
            <p:ph type="title" idx="4" hasCustomPrompt="1"/>
          </p:nvPr>
        </p:nvSpPr>
        <p:spPr>
          <a:xfrm>
            <a:off x="2223600" y="3256624"/>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7" name="Google Shape;247;p23"/>
          <p:cNvSpPr txBox="1">
            <a:spLocks noGrp="1"/>
          </p:cNvSpPr>
          <p:nvPr>
            <p:ph type="subTitle" idx="5"/>
          </p:nvPr>
        </p:nvSpPr>
        <p:spPr>
          <a:xfrm>
            <a:off x="2223600" y="4043183"/>
            <a:ext cx="4696800" cy="363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4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r>
              <a:rPr lang="en-US"/>
              <a:t>Click to edit Master subtitle style</a:t>
            </a:r>
            <a:endParaRPr/>
          </a:p>
        </p:txBody>
      </p:sp>
    </p:spTree>
    <p:extLst>
      <p:ext uri="{BB962C8B-B14F-4D97-AF65-F5344CB8AC3E}">
        <p14:creationId xmlns:p14="http://schemas.microsoft.com/office/powerpoint/2010/main" val="2951673470"/>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48"/>
        <p:cNvGrpSpPr/>
        <p:nvPr/>
      </p:nvGrpSpPr>
      <p:grpSpPr>
        <a:xfrm>
          <a:off x="0" y="0"/>
          <a:ext cx="0" cy="0"/>
          <a:chOff x="0" y="0"/>
          <a:chExt cx="0" cy="0"/>
        </a:xfrm>
      </p:grpSpPr>
      <p:sp>
        <p:nvSpPr>
          <p:cNvPr id="249" name="Google Shape;249;p24"/>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250;p24"/>
          <p:cNvGrpSpPr/>
          <p:nvPr/>
        </p:nvGrpSpPr>
        <p:grpSpPr>
          <a:xfrm>
            <a:off x="-134675" y="308975"/>
            <a:ext cx="9758900" cy="4600850"/>
            <a:chOff x="-134675" y="308975"/>
            <a:chExt cx="9758900" cy="4600850"/>
          </a:xfrm>
        </p:grpSpPr>
        <p:sp>
          <p:nvSpPr>
            <p:cNvPr id="251" name="Google Shape;251;p24"/>
            <p:cNvSpPr/>
            <p:nvPr/>
          </p:nvSpPr>
          <p:spPr>
            <a:xfrm>
              <a:off x="8550225" y="948550"/>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p:nvPr/>
          </p:nvSpPr>
          <p:spPr>
            <a:xfrm>
              <a:off x="-134675" y="308975"/>
              <a:ext cx="801600" cy="8016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4"/>
            <p:cNvSpPr/>
            <p:nvPr/>
          </p:nvSpPr>
          <p:spPr>
            <a:xfrm>
              <a:off x="465875" y="4662325"/>
              <a:ext cx="247500" cy="2475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4"/>
            <p:cNvSpPr/>
            <p:nvPr/>
          </p:nvSpPr>
          <p:spPr>
            <a:xfrm>
              <a:off x="212250" y="4537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4212612071"/>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accent1"/>
        </a:solidFill>
        <a:effectLst/>
      </p:bgPr>
    </p:bg>
    <p:spTree>
      <p:nvGrpSpPr>
        <p:cNvPr id="1" name="Shape 256"/>
        <p:cNvGrpSpPr/>
        <p:nvPr/>
      </p:nvGrpSpPr>
      <p:grpSpPr>
        <a:xfrm>
          <a:off x="0" y="0"/>
          <a:ext cx="0" cy="0"/>
          <a:chOff x="0" y="0"/>
          <a:chExt cx="0" cy="0"/>
        </a:xfrm>
      </p:grpSpPr>
      <p:sp>
        <p:nvSpPr>
          <p:cNvPr id="257" name="Google Shape;257;p25"/>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25"/>
          <p:cNvGrpSpPr/>
          <p:nvPr/>
        </p:nvGrpSpPr>
        <p:grpSpPr>
          <a:xfrm>
            <a:off x="-574475" y="133850"/>
            <a:ext cx="10025875" cy="4602175"/>
            <a:chOff x="-574475" y="133850"/>
            <a:chExt cx="10025875" cy="4602175"/>
          </a:xfrm>
        </p:grpSpPr>
        <p:sp>
          <p:nvSpPr>
            <p:cNvPr id="259" name="Google Shape;259;p25"/>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5"/>
          <p:cNvSpPr txBox="1">
            <a:spLocks noGrp="1"/>
          </p:cNvSpPr>
          <p:nvPr>
            <p:ph type="title"/>
          </p:nvPr>
        </p:nvSpPr>
        <p:spPr>
          <a:xfrm>
            <a:off x="71321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263" name="Google Shape;263;p25"/>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r>
              <a:rPr lang="en-US"/>
              <a:t>Click to edit Master subtitle style</a:t>
            </a:r>
            <a:endParaRPr/>
          </a:p>
        </p:txBody>
      </p:sp>
      <p:sp>
        <p:nvSpPr>
          <p:cNvPr id="264" name="Google Shape;264;p25"/>
          <p:cNvSpPr txBox="1"/>
          <p:nvPr/>
        </p:nvSpPr>
        <p:spPr>
          <a:xfrm>
            <a:off x="713225" y="3738875"/>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ontserrat"/>
                <a:ea typeface="Montserrat"/>
                <a:cs typeface="Montserrat"/>
                <a:sym typeface="Montserrat"/>
              </a:rPr>
              <a:t>CREDITS:</a:t>
            </a:r>
            <a:r>
              <a:rPr lang="en" sz="1000">
                <a:solidFill>
                  <a:schemeClr val="dk1"/>
                </a:solidFill>
                <a:latin typeface="Montserrat"/>
                <a:ea typeface="Montserrat"/>
                <a:cs typeface="Montserrat"/>
                <a:sym typeface="Montserrat"/>
              </a:rPr>
              <a:t> This presentation template was created by </a:t>
            </a:r>
            <a:r>
              <a:rPr lang="en" sz="1000" b="1" u="sng">
                <a:solidFill>
                  <a:schemeClr val="dk1"/>
                </a:solid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000">
                <a:solidFill>
                  <a:schemeClr val="dk1"/>
                </a:solidFill>
                <a:latin typeface="Montserrat"/>
                <a:ea typeface="Montserrat"/>
                <a:cs typeface="Montserrat"/>
                <a:sym typeface="Montserrat"/>
              </a:rPr>
              <a:t>, and includes icons by </a:t>
            </a:r>
            <a:r>
              <a:rPr lang="en" sz="1000" b="1" u="sng">
                <a:solidFill>
                  <a:schemeClr val="dk1"/>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000">
                <a:solidFill>
                  <a:schemeClr val="dk1"/>
                </a:solidFill>
                <a:latin typeface="Montserrat"/>
                <a:ea typeface="Montserrat"/>
                <a:cs typeface="Montserrat"/>
                <a:sym typeface="Montserrat"/>
              </a:rPr>
              <a:t>, and infographics &amp; images by </a:t>
            </a:r>
            <a:r>
              <a:rPr lang="en" sz="1000" b="1" u="sng">
                <a:solidFill>
                  <a:schemeClr val="dk1"/>
                </a:solid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Montserrat"/>
                <a:ea typeface="Montserrat"/>
                <a:cs typeface="Montserrat"/>
                <a:sym typeface="Montserrat"/>
              </a:rPr>
              <a:t> </a:t>
            </a:r>
            <a:endParaRPr sz="1000" b="1" u="sng">
              <a:solidFill>
                <a:schemeClr val="dk1"/>
              </a:solidFill>
              <a:latin typeface="Montserrat"/>
              <a:ea typeface="Montserrat"/>
              <a:cs typeface="Montserrat"/>
              <a:sym typeface="Montserrat"/>
            </a:endParaRPr>
          </a:p>
        </p:txBody>
      </p:sp>
    </p:spTree>
    <p:extLst>
      <p:ext uri="{BB962C8B-B14F-4D97-AF65-F5344CB8AC3E}">
        <p14:creationId xmlns:p14="http://schemas.microsoft.com/office/powerpoint/2010/main" val="1084210994"/>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65"/>
        <p:cNvGrpSpPr/>
        <p:nvPr/>
      </p:nvGrpSpPr>
      <p:grpSpPr>
        <a:xfrm>
          <a:off x="0" y="0"/>
          <a:ext cx="0" cy="0"/>
          <a:chOff x="0" y="0"/>
          <a:chExt cx="0" cy="0"/>
        </a:xfrm>
      </p:grpSpPr>
      <p:sp>
        <p:nvSpPr>
          <p:cNvPr id="266" name="Google Shape;266;p26"/>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6"/>
          <p:cNvGrpSpPr/>
          <p:nvPr/>
        </p:nvGrpSpPr>
        <p:grpSpPr>
          <a:xfrm>
            <a:off x="-235200" y="308975"/>
            <a:ext cx="9859425" cy="4939950"/>
            <a:chOff x="-235200" y="308975"/>
            <a:chExt cx="9859425" cy="4939950"/>
          </a:xfrm>
        </p:grpSpPr>
        <p:sp>
          <p:nvSpPr>
            <p:cNvPr id="268" name="Google Shape;268;p26"/>
            <p:cNvSpPr/>
            <p:nvPr/>
          </p:nvSpPr>
          <p:spPr>
            <a:xfrm>
              <a:off x="8550225" y="41749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235200" y="2032375"/>
              <a:ext cx="955200" cy="9552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7493325" y="308975"/>
              <a:ext cx="170700" cy="1707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37644389"/>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ackground 1">
    <p:bg>
      <p:bgPr>
        <a:solidFill>
          <a:schemeClr val="accent1"/>
        </a:solidFill>
        <a:effectLst/>
      </p:bgPr>
    </p:bg>
    <p:spTree>
      <p:nvGrpSpPr>
        <p:cNvPr id="1" name="Shape 272"/>
        <p:cNvGrpSpPr/>
        <p:nvPr/>
      </p:nvGrpSpPr>
      <p:grpSpPr>
        <a:xfrm>
          <a:off x="0" y="0"/>
          <a:ext cx="0" cy="0"/>
          <a:chOff x="0" y="0"/>
          <a:chExt cx="0" cy="0"/>
        </a:xfrm>
      </p:grpSpPr>
      <p:sp>
        <p:nvSpPr>
          <p:cNvPr id="273" name="Google Shape;273;p27"/>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27"/>
          <p:cNvGrpSpPr/>
          <p:nvPr/>
        </p:nvGrpSpPr>
        <p:grpSpPr>
          <a:xfrm>
            <a:off x="-574475" y="133850"/>
            <a:ext cx="10025875" cy="4602175"/>
            <a:chOff x="-574475" y="133850"/>
            <a:chExt cx="10025875" cy="4602175"/>
          </a:xfrm>
        </p:grpSpPr>
        <p:sp>
          <p:nvSpPr>
            <p:cNvPr id="275" name="Google Shape;275;p27"/>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21822216"/>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REDITS">
  <p:cSld name="CREDITS">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pPr lvl="0"/>
            <a:r>
              <a:rPr lang="en-US"/>
              <a:t>Click to edit Master text styles</a:t>
            </a: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extLst>
      <p:ext uri="{BB962C8B-B14F-4D97-AF65-F5344CB8AC3E}">
        <p14:creationId xmlns:p14="http://schemas.microsoft.com/office/powerpoint/2010/main" val="259273976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 COLUMNS">
  <p:cSld name="THREE COLUMNS">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r>
              <a:rPr lang="en-US"/>
              <a:t>Click to edit Master subtitle style</a:t>
            </a:r>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Tree>
    <p:extLst>
      <p:ext uri="{BB962C8B-B14F-4D97-AF65-F5344CB8AC3E}">
        <p14:creationId xmlns:p14="http://schemas.microsoft.com/office/powerpoint/2010/main" val="392141391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ABLE OF CONTENT">
  <p:cSld name="TABLE OF CONTENT">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r>
              <a:rPr lang="en-US"/>
              <a:t>Click to edit Master title style</a:t>
            </a:r>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r>
              <a:rPr lang="en-US"/>
              <a:t>Click to edit Master subtitle style</a:t>
            </a:r>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r>
              <a:rPr lang="en-US"/>
              <a:t>Click to edit Master title style</a:t>
            </a:r>
            <a:endParaRPr/>
          </a:p>
        </p:txBody>
      </p:sp>
    </p:spTree>
    <p:extLst>
      <p:ext uri="{BB962C8B-B14F-4D97-AF65-F5344CB8AC3E}">
        <p14:creationId xmlns:p14="http://schemas.microsoft.com/office/powerpoint/2010/main" val="2681285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6" name="Google Shape;26;p4"/>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653400" y="308975"/>
            <a:ext cx="10239917" cy="4600700"/>
            <a:chOff x="-653400" y="308975"/>
            <a:chExt cx="10239917" cy="4600700"/>
          </a:xfrm>
        </p:grpSpPr>
        <p:sp>
          <p:nvSpPr>
            <p:cNvPr id="28" name="Google Shape;28;p4"/>
            <p:cNvSpPr/>
            <p:nvPr/>
          </p:nvSpPr>
          <p:spPr>
            <a:xfrm>
              <a:off x="-653400" y="13025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8399117" y="308975"/>
              <a:ext cx="1187400" cy="11874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493325" y="308975"/>
              <a:ext cx="170700" cy="1707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3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33" name="Google Shape;33;p4"/>
          <p:cNvSpPr txBox="1">
            <a:spLocks noGrp="1"/>
          </p:cNvSpPr>
          <p:nvPr>
            <p:ph type="body" idx="1"/>
          </p:nvPr>
        </p:nvSpPr>
        <p:spPr>
          <a:xfrm>
            <a:off x="720000" y="1215751"/>
            <a:ext cx="7704000" cy="336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pPr lvl="0"/>
            <a:r>
              <a:rPr lang="en-US"/>
              <a:t>Click to edit Master text styles</a:t>
            </a:r>
          </a:p>
        </p:txBody>
      </p:sp>
    </p:spTree>
    <p:extLst>
      <p:ext uri="{BB962C8B-B14F-4D97-AF65-F5344CB8AC3E}">
        <p14:creationId xmlns:p14="http://schemas.microsoft.com/office/powerpoint/2010/main" val="2990480125"/>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82"/>
        <p:cNvGrpSpPr/>
        <p:nvPr/>
      </p:nvGrpSpPr>
      <p:grpSpPr>
        <a:xfrm>
          <a:off x="0" y="0"/>
          <a:ext cx="0" cy="0"/>
          <a:chOff x="0" y="0"/>
          <a:chExt cx="0" cy="0"/>
        </a:xfrm>
      </p:grpSpPr>
    </p:spTree>
    <p:extLst>
      <p:ext uri="{BB962C8B-B14F-4D97-AF65-F5344CB8AC3E}">
        <p14:creationId xmlns:p14="http://schemas.microsoft.com/office/powerpoint/2010/main" val="16906701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83"/>
        <p:cNvGrpSpPr/>
        <p:nvPr/>
      </p:nvGrpSpPr>
      <p:grpSpPr>
        <a:xfrm>
          <a:off x="0" y="0"/>
          <a:ext cx="0" cy="0"/>
          <a:chOff x="0" y="0"/>
          <a:chExt cx="0" cy="0"/>
        </a:xfrm>
      </p:grpSpPr>
      <p:sp>
        <p:nvSpPr>
          <p:cNvPr id="284" name="Google Shape;284;p3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83442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solidFill>
          <a:schemeClr val="accent1"/>
        </a:solidFill>
        <a:effectLst/>
      </p:bgPr>
    </p:bg>
    <p:spTree>
      <p:nvGrpSpPr>
        <p:cNvPr id="1" name="Shape 34"/>
        <p:cNvGrpSpPr/>
        <p:nvPr/>
      </p:nvGrpSpPr>
      <p:grpSpPr>
        <a:xfrm>
          <a:off x="0" y="0"/>
          <a:ext cx="0" cy="0"/>
          <a:chOff x="0" y="0"/>
          <a:chExt cx="0" cy="0"/>
        </a:xfrm>
      </p:grpSpPr>
      <p:sp>
        <p:nvSpPr>
          <p:cNvPr id="35" name="Google Shape;35;p5"/>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5"/>
          <p:cNvGrpSpPr/>
          <p:nvPr/>
        </p:nvGrpSpPr>
        <p:grpSpPr>
          <a:xfrm>
            <a:off x="-574475" y="133850"/>
            <a:ext cx="10025875" cy="4602175"/>
            <a:chOff x="-574475" y="133850"/>
            <a:chExt cx="10025875" cy="4602175"/>
          </a:xfrm>
        </p:grpSpPr>
        <p:sp>
          <p:nvSpPr>
            <p:cNvPr id="37" name="Google Shape;37;p5"/>
            <p:cNvSpPr/>
            <p:nvPr/>
          </p:nvSpPr>
          <p:spPr>
            <a:xfrm>
              <a:off x="-574475" y="21483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8377400" y="133850"/>
              <a:ext cx="1074000" cy="10740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499525" y="4535025"/>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5676400" y="3688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42" name="Google Shape;42;p5"/>
          <p:cNvSpPr txBox="1">
            <a:spLocks noGrp="1"/>
          </p:cNvSpPr>
          <p:nvPr>
            <p:ph type="subTitle" idx="1"/>
          </p:nvPr>
        </p:nvSpPr>
        <p:spPr>
          <a:xfrm>
            <a:off x="5055246" y="360851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43" name="Google Shape;43;p5"/>
          <p:cNvSpPr txBox="1">
            <a:spLocks noGrp="1"/>
          </p:cNvSpPr>
          <p:nvPr>
            <p:ph type="subTitle" idx="2"/>
          </p:nvPr>
        </p:nvSpPr>
        <p:spPr>
          <a:xfrm>
            <a:off x="1583154" y="360851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r>
              <a:rPr lang="en-US"/>
              <a:t>Click to edit Master subtitle style</a:t>
            </a:r>
            <a:endParaRPr/>
          </a:p>
        </p:txBody>
      </p:sp>
      <p:sp>
        <p:nvSpPr>
          <p:cNvPr id="44" name="Google Shape;44;p5"/>
          <p:cNvSpPr txBox="1">
            <a:spLocks noGrp="1"/>
          </p:cNvSpPr>
          <p:nvPr>
            <p:ph type="subTitle" idx="3"/>
          </p:nvPr>
        </p:nvSpPr>
        <p:spPr>
          <a:xfrm>
            <a:off x="5055246"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
        <p:nvSpPr>
          <p:cNvPr id="45" name="Google Shape;45;p5"/>
          <p:cNvSpPr txBox="1">
            <a:spLocks noGrp="1"/>
          </p:cNvSpPr>
          <p:nvPr>
            <p:ph type="subTitle" idx="4"/>
          </p:nvPr>
        </p:nvSpPr>
        <p:spPr>
          <a:xfrm>
            <a:off x="1583154"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Martel Sans"/>
              <a:buNone/>
              <a:defRPr sz="2000" b="1">
                <a:solidFill>
                  <a:schemeClr val="dk1"/>
                </a:solidFill>
                <a:latin typeface="Martel Sans"/>
                <a:ea typeface="Martel Sans"/>
                <a:cs typeface="Martel Sans"/>
                <a:sym typeface="Martel Sans"/>
              </a:defRPr>
            </a:lvl1pPr>
            <a:lvl2pPr lvl="1"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2pPr>
            <a:lvl3pPr lvl="2"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3pPr>
            <a:lvl4pPr lvl="3"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4pPr>
            <a:lvl5pPr lvl="4"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5pPr>
            <a:lvl6pPr lvl="5"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6pPr>
            <a:lvl7pPr lvl="6"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7pPr>
            <a:lvl8pPr lvl="7"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8pPr>
            <a:lvl9pPr lvl="8" algn="ctr" rtl="0">
              <a:lnSpc>
                <a:spcPct val="100000"/>
              </a:lnSpc>
              <a:spcBef>
                <a:spcPts val="0"/>
              </a:spcBef>
              <a:spcAft>
                <a:spcPts val="0"/>
              </a:spcAft>
              <a:buSzPts val="2400"/>
              <a:buFont typeface="Martel Sans"/>
              <a:buNone/>
              <a:defRPr sz="2400">
                <a:latin typeface="Martel Sans"/>
                <a:ea typeface="Martel Sans"/>
                <a:cs typeface="Martel Sans"/>
                <a:sym typeface="Martel Sans"/>
              </a:defRPr>
            </a:lvl9pPr>
          </a:lstStyle>
          <a:p>
            <a:r>
              <a:rPr lang="en-US"/>
              <a:t>Click to edit Master subtitle style</a:t>
            </a:r>
            <a:endParaRPr/>
          </a:p>
        </p:txBody>
      </p:sp>
    </p:spTree>
    <p:extLst>
      <p:ext uri="{BB962C8B-B14F-4D97-AF65-F5344CB8AC3E}">
        <p14:creationId xmlns:p14="http://schemas.microsoft.com/office/powerpoint/2010/main" val="47602812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6"/>
        <p:cNvGrpSpPr/>
        <p:nvPr/>
      </p:nvGrpSpPr>
      <p:grpSpPr>
        <a:xfrm>
          <a:off x="0" y="0"/>
          <a:ext cx="0" cy="0"/>
          <a:chOff x="0" y="0"/>
          <a:chExt cx="0" cy="0"/>
        </a:xfrm>
      </p:grpSpPr>
      <p:sp>
        <p:nvSpPr>
          <p:cNvPr id="47" name="Google Shape;47;p6"/>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grpSp>
        <p:nvGrpSpPr>
          <p:cNvPr id="49" name="Google Shape;49;p6"/>
          <p:cNvGrpSpPr/>
          <p:nvPr/>
        </p:nvGrpSpPr>
        <p:grpSpPr>
          <a:xfrm>
            <a:off x="-501000" y="308975"/>
            <a:ext cx="10038250" cy="4600700"/>
            <a:chOff x="-501000" y="308975"/>
            <a:chExt cx="10038250" cy="4600700"/>
          </a:xfrm>
        </p:grpSpPr>
        <p:sp>
          <p:nvSpPr>
            <p:cNvPr id="50" name="Google Shape;50;p6"/>
            <p:cNvSpPr/>
            <p:nvPr/>
          </p:nvSpPr>
          <p:spPr>
            <a:xfrm>
              <a:off x="-501000" y="130257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8349850" y="308975"/>
              <a:ext cx="1187400" cy="11874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465875" y="4708675"/>
              <a:ext cx="201000" cy="2010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7493325" y="308975"/>
              <a:ext cx="170700" cy="170700"/>
            </a:xfrm>
            <a:prstGeom prst="star4">
              <a:avLst>
                <a:gd name="adj" fmla="val 202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354717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54"/>
        <p:cNvGrpSpPr/>
        <p:nvPr/>
      </p:nvGrpSpPr>
      <p:grpSpPr>
        <a:xfrm>
          <a:off x="0" y="0"/>
          <a:ext cx="0" cy="0"/>
          <a:chOff x="0" y="0"/>
          <a:chExt cx="0" cy="0"/>
        </a:xfrm>
      </p:grpSpPr>
      <p:sp>
        <p:nvSpPr>
          <p:cNvPr id="55" name="Google Shape;55;p7"/>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7"/>
          <p:cNvGrpSpPr/>
          <p:nvPr/>
        </p:nvGrpSpPr>
        <p:grpSpPr>
          <a:xfrm>
            <a:off x="-353525" y="274325"/>
            <a:ext cx="9977750" cy="4635350"/>
            <a:chOff x="-353525" y="274325"/>
            <a:chExt cx="9977750" cy="4635350"/>
          </a:xfrm>
        </p:grpSpPr>
        <p:sp>
          <p:nvSpPr>
            <p:cNvPr id="57" name="Google Shape;57;p7"/>
            <p:cNvSpPr/>
            <p:nvPr/>
          </p:nvSpPr>
          <p:spPr>
            <a:xfrm>
              <a:off x="8550225" y="3714025"/>
              <a:ext cx="1074000" cy="1074000"/>
            </a:xfrm>
            <a:prstGeom prst="ellipse">
              <a:avLst/>
            </a:prstGeom>
            <a:solidFill>
              <a:srgbClr val="577785">
                <a:alpha val="37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a:off x="-353525" y="3750700"/>
              <a:ext cx="1020300" cy="1020300"/>
            </a:xfrm>
            <a:prstGeom prst="star4">
              <a:avLst>
                <a:gd name="adj" fmla="val 202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465875" y="4708675"/>
              <a:ext cx="201000" cy="2010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107875" y="274325"/>
              <a:ext cx="170700" cy="170700"/>
            </a:xfrm>
            <a:prstGeom prst="star4">
              <a:avLst>
                <a:gd name="adj" fmla="val 202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62" name="Google Shape;62;p7"/>
          <p:cNvSpPr txBox="1">
            <a:spLocks noGrp="1"/>
          </p:cNvSpPr>
          <p:nvPr>
            <p:ph type="subTitle" idx="1"/>
          </p:nvPr>
        </p:nvSpPr>
        <p:spPr>
          <a:xfrm>
            <a:off x="720000" y="1700300"/>
            <a:ext cx="4294800" cy="1883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r>
              <a:rPr lang="en-US"/>
              <a:t>Click to edit Master subtitle style</a:t>
            </a:r>
            <a:endParaRPr/>
          </a:p>
        </p:txBody>
      </p:sp>
    </p:spTree>
    <p:extLst>
      <p:ext uri="{BB962C8B-B14F-4D97-AF65-F5344CB8AC3E}">
        <p14:creationId xmlns:p14="http://schemas.microsoft.com/office/powerpoint/2010/main" val="55847370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1"/>
        </a:solidFill>
        <a:effectLst/>
      </p:bgPr>
    </p:bg>
    <p:spTree>
      <p:nvGrpSpPr>
        <p:cNvPr id="1" name="Shape 63"/>
        <p:cNvGrpSpPr/>
        <p:nvPr/>
      </p:nvGrpSpPr>
      <p:grpSpPr>
        <a:xfrm>
          <a:off x="0" y="0"/>
          <a:ext cx="0" cy="0"/>
          <a:chOff x="0" y="0"/>
          <a:chExt cx="0" cy="0"/>
        </a:xfrm>
      </p:grpSpPr>
      <p:sp>
        <p:nvSpPr>
          <p:cNvPr id="64" name="Google Shape;64;p8"/>
          <p:cNvSpPr/>
          <p:nvPr/>
        </p:nvSpPr>
        <p:spPr>
          <a:xfrm>
            <a:off x="86400" y="868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8"/>
          <p:cNvGrpSpPr/>
          <p:nvPr/>
        </p:nvGrpSpPr>
        <p:grpSpPr>
          <a:xfrm>
            <a:off x="-200350" y="125650"/>
            <a:ext cx="9604150" cy="5103200"/>
            <a:chOff x="-200350" y="125650"/>
            <a:chExt cx="9604150" cy="5103200"/>
          </a:xfrm>
        </p:grpSpPr>
        <p:sp>
          <p:nvSpPr>
            <p:cNvPr id="66" name="Google Shape;66;p8"/>
            <p:cNvSpPr/>
            <p:nvPr/>
          </p:nvSpPr>
          <p:spPr>
            <a:xfrm>
              <a:off x="8329800" y="415485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a:off x="-200350" y="1256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655375" y="3385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8430775" y="573200"/>
              <a:ext cx="266400" cy="2664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8"/>
          <p:cNvSpPr txBox="1">
            <a:spLocks noGrp="1"/>
          </p:cNvSpPr>
          <p:nvPr>
            <p:ph type="title"/>
          </p:nvPr>
        </p:nvSpPr>
        <p:spPr>
          <a:xfrm>
            <a:off x="713225" y="1601175"/>
            <a:ext cx="4642800" cy="1941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en-US"/>
              <a:t>Click to edit Master title style</a:t>
            </a:r>
            <a:endParaRPr/>
          </a:p>
        </p:txBody>
      </p:sp>
    </p:spTree>
    <p:extLst>
      <p:ext uri="{BB962C8B-B14F-4D97-AF65-F5344CB8AC3E}">
        <p14:creationId xmlns:p14="http://schemas.microsoft.com/office/powerpoint/2010/main" val="422264239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accent1"/>
        </a:solidFill>
        <a:effectLst/>
      </p:bgPr>
    </p:bg>
    <p:spTree>
      <p:nvGrpSpPr>
        <p:cNvPr id="1" name="Shape 71"/>
        <p:cNvGrpSpPr/>
        <p:nvPr/>
      </p:nvGrpSpPr>
      <p:grpSpPr>
        <a:xfrm>
          <a:off x="0" y="0"/>
          <a:ext cx="0" cy="0"/>
          <a:chOff x="0" y="0"/>
          <a:chExt cx="0" cy="0"/>
        </a:xfrm>
      </p:grpSpPr>
      <p:sp>
        <p:nvSpPr>
          <p:cNvPr id="72" name="Google Shape;72;p9"/>
          <p:cNvSpPr/>
          <p:nvPr/>
        </p:nvSpPr>
        <p:spPr>
          <a:xfrm>
            <a:off x="93525" y="80150"/>
            <a:ext cx="8971200" cy="4969800"/>
          </a:xfrm>
          <a:prstGeom prst="roundRect">
            <a:avLst>
              <a:gd name="adj" fmla="val 41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9"/>
          <p:cNvGrpSpPr/>
          <p:nvPr/>
        </p:nvGrpSpPr>
        <p:grpSpPr>
          <a:xfrm>
            <a:off x="-501000" y="-145250"/>
            <a:ext cx="10120150" cy="4766250"/>
            <a:chOff x="-501000" y="-145250"/>
            <a:chExt cx="10120150" cy="4766250"/>
          </a:xfrm>
        </p:grpSpPr>
        <p:sp>
          <p:nvSpPr>
            <p:cNvPr id="74" name="Google Shape;74;p9"/>
            <p:cNvSpPr/>
            <p:nvPr/>
          </p:nvSpPr>
          <p:spPr>
            <a:xfrm>
              <a:off x="-501000" y="3547000"/>
              <a:ext cx="1074000" cy="1074000"/>
            </a:xfrm>
            <a:prstGeom prst="ellipse">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a:off x="8249650" y="-145250"/>
              <a:ext cx="1369500" cy="1369500"/>
            </a:xfrm>
            <a:prstGeom prst="star4">
              <a:avLst>
                <a:gd name="adj" fmla="val 20246"/>
              </a:avLst>
            </a:prstGeom>
            <a:solidFill>
              <a:srgbClr val="FDF6EB">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165275" y="439000"/>
              <a:ext cx="201000" cy="201000"/>
            </a:xfrm>
            <a:prstGeom prst="star4">
              <a:avLst>
                <a:gd name="adj" fmla="val 202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579650" y="640000"/>
              <a:ext cx="170700" cy="170700"/>
            </a:xfrm>
            <a:prstGeom prst="star4">
              <a:avLst>
                <a:gd name="adj" fmla="val 202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9"/>
          <p:cNvSpPr txBox="1">
            <a:spLocks noGrp="1"/>
          </p:cNvSpPr>
          <p:nvPr>
            <p:ph type="title"/>
          </p:nvPr>
        </p:nvSpPr>
        <p:spPr>
          <a:xfrm>
            <a:off x="713225" y="1449950"/>
            <a:ext cx="5118000" cy="129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US"/>
              <a:t>Click to edit Master title style</a:t>
            </a:r>
            <a:endParaRPr/>
          </a:p>
        </p:txBody>
      </p:sp>
      <p:sp>
        <p:nvSpPr>
          <p:cNvPr id="79" name="Google Shape;79;p9"/>
          <p:cNvSpPr txBox="1">
            <a:spLocks noGrp="1"/>
          </p:cNvSpPr>
          <p:nvPr>
            <p:ph type="subTitle" idx="1"/>
          </p:nvPr>
        </p:nvSpPr>
        <p:spPr>
          <a:xfrm>
            <a:off x="713225" y="3013925"/>
            <a:ext cx="51180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Tree>
    <p:extLst>
      <p:ext uri="{BB962C8B-B14F-4D97-AF65-F5344CB8AC3E}">
        <p14:creationId xmlns:p14="http://schemas.microsoft.com/office/powerpoint/2010/main" val="78104683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0"/>
        <p:cNvGrpSpPr/>
        <p:nvPr/>
      </p:nvGrpSpPr>
      <p:grpSpPr>
        <a:xfrm>
          <a:off x="0" y="0"/>
          <a:ext cx="0" cy="0"/>
          <a:chOff x="0" y="0"/>
          <a:chExt cx="0" cy="0"/>
        </a:xfrm>
      </p:grpSpPr>
      <p:sp>
        <p:nvSpPr>
          <p:cNvPr id="81" name="Google Shape;81;p10"/>
          <p:cNvSpPr>
            <a:spLocks noGrp="1"/>
          </p:cNvSpPr>
          <p:nvPr>
            <p:ph type="pic" idx="2"/>
          </p:nvPr>
        </p:nvSpPr>
        <p:spPr>
          <a:xfrm>
            <a:off x="0" y="0"/>
            <a:ext cx="9144000" cy="5143500"/>
          </a:xfrm>
          <a:prstGeom prst="rect">
            <a:avLst/>
          </a:prstGeom>
          <a:noFill/>
          <a:ln>
            <a:noFill/>
          </a:ln>
        </p:spPr>
      </p:sp>
      <p:sp>
        <p:nvSpPr>
          <p:cNvPr id="82" name="Google Shape;82;p10"/>
          <p:cNvSpPr txBox="1">
            <a:spLocks noGrp="1"/>
          </p:cNvSpPr>
          <p:nvPr>
            <p:ph type="title"/>
          </p:nvPr>
        </p:nvSpPr>
        <p:spPr>
          <a:xfrm>
            <a:off x="720000" y="4101850"/>
            <a:ext cx="7704000" cy="39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rPr lang="en-US"/>
              <a:t>Click to edit Master title style</a:t>
            </a:r>
            <a:endParaRPr/>
          </a:p>
        </p:txBody>
      </p:sp>
    </p:spTree>
    <p:extLst>
      <p:ext uri="{BB962C8B-B14F-4D97-AF65-F5344CB8AC3E}">
        <p14:creationId xmlns:p14="http://schemas.microsoft.com/office/powerpoint/2010/main" val="65169105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rtel Sans Black"/>
              <a:buNone/>
              <a:defRPr sz="3000">
                <a:solidFill>
                  <a:schemeClr val="dk1"/>
                </a:solidFill>
                <a:latin typeface="Martel Sans Black"/>
                <a:ea typeface="Martel Sans Black"/>
                <a:cs typeface="Martel Sans Black"/>
                <a:sym typeface="Martel Sans Black"/>
              </a:defRPr>
            </a:lvl1pPr>
            <a:lvl2pPr lvl="1"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2pPr>
            <a:lvl3pPr lvl="2"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3pPr>
            <a:lvl4pPr lvl="3"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4pPr>
            <a:lvl5pPr lvl="4"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5pPr>
            <a:lvl6pPr lvl="5"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6pPr>
            <a:lvl7pPr lvl="6"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7pPr>
            <a:lvl8pPr lvl="7"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8pPr>
            <a:lvl9pPr lvl="8" rtl="0">
              <a:spcBef>
                <a:spcPts val="0"/>
              </a:spcBef>
              <a:spcAft>
                <a:spcPts val="0"/>
              </a:spcAft>
              <a:buClr>
                <a:schemeClr val="dk1"/>
              </a:buClr>
              <a:buSzPts val="3500"/>
              <a:buFont typeface="Martel Sans Black"/>
              <a:buNone/>
              <a:defRPr sz="3500">
                <a:solidFill>
                  <a:schemeClr val="dk1"/>
                </a:solidFill>
                <a:latin typeface="Martel Sans Black"/>
                <a:ea typeface="Martel Sans Black"/>
                <a:cs typeface="Martel Sans Black"/>
                <a:sym typeface="Martel Sans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marL="914400" lvl="1"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marL="1371600" lvl="2"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marL="1828800" lvl="3"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marL="2286000" lvl="4"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marL="2743200" lvl="5"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marL="3200400" lvl="6"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marL="3657600" lvl="7"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marL="4114800" lvl="8"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a:endParaRPr/>
          </a:p>
        </p:txBody>
      </p:sp>
    </p:spTree>
    <p:extLst>
      <p:ext uri="{BB962C8B-B14F-4D97-AF65-F5344CB8AC3E}">
        <p14:creationId xmlns:p14="http://schemas.microsoft.com/office/powerpoint/2010/main" val="192590236"/>
      </p:ext>
    </p:extLst>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 id="2147483717" r:id="rId23"/>
    <p:sldLayoutId id="2147483718" r:id="rId24"/>
    <p:sldLayoutId id="2147483719" r:id="rId25"/>
    <p:sldLayoutId id="2147483720" r:id="rId26"/>
    <p:sldLayoutId id="2147483721" r:id="rId27"/>
    <p:sldLayoutId id="2147483722" r:id="rId28"/>
    <p:sldLayoutId id="2147483723" r:id="rId29"/>
  </p:sldLayoutIdLst>
  <p:hf sldNum="0" hdr="0" ftr="0" dt="0"/>
  <p:txStyles>
    <p:titleStyle>
      <a:defPPr marR="0" lvl="0" algn="l" rtl="0">
        <a:lnSpc>
          <a:spcPct val="100000"/>
        </a:lnSpc>
        <a:spcBef>
          <a:spcPts val="0"/>
        </a:spcBef>
        <a:spcAft>
          <a:spcPts val="0"/>
        </a:spcAft>
      </a:defPPr>
      <a:lvl1pPr marR="0" lvl="0"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79"/>
        <p:cNvGrpSpPr/>
        <p:nvPr/>
      </p:nvGrpSpPr>
      <p:grpSpPr>
        <a:xfrm>
          <a:off x="0" y="0"/>
          <a:ext cx="0" cy="0"/>
          <a:chOff x="0" y="0"/>
          <a:chExt cx="0" cy="0"/>
        </a:xfrm>
      </p:grpSpPr>
      <p:sp>
        <p:nvSpPr>
          <p:cNvPr id="280" name="Google Shape;280;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81" name="Google Shape;281;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97429315"/>
      </p:ext>
    </p:extLst>
  </p:cSld>
  <p:clrMap bg1="lt1" tx1="dk1" bg2="dk2" tx2="lt2" accent1="accent1" accent2="accent2" accent3="accent3" accent4="accent4" accent5="accent5" accent6="accent6" hlink="hlink" folHlink="folHlink"/>
  <p:sldLayoutIdLst>
    <p:sldLayoutId id="2147483725" r:id="rId1"/>
    <p:sldLayoutId id="2147483726" r:id="rId2"/>
  </p:sldLayoutIdLst>
  <p:hf hdr="0" ftr="0" dt="0"/>
  <p:txStyles>
    <p:titleStyle>
      <a:defPPr marR="0" lvl="0" algn="l" rtl="0">
        <a:lnSpc>
          <a:spcPct val="100000"/>
        </a:lnSpc>
        <a:spcBef>
          <a:spcPts val="0"/>
        </a:spcBef>
        <a:spcAft>
          <a:spcPts val="0"/>
        </a:spcAft>
      </a:defPPr>
      <a:lvl1pPr marR="0" lvl="0"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www.amazon.com/" TargetMode="Externa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hyperlink" Target="https://www.oberlo.com/statistics/how-many-people-shop-online" TargetMode="External"/><Relationship Id="rId2" Type="http://schemas.openxmlformats.org/officeDocument/2006/relationships/hyperlink" Target="https://www.statista.com/statistics/272391/us-retail-e-commerce-sales-forecast/#:~:text=Revenue%20from%20retail%20e%2Dcommerce,billion%20U.S.%20dollars%20in%202022." TargetMode="External"/><Relationship Id="rId1" Type="http://schemas.openxmlformats.org/officeDocument/2006/relationships/slideLayout" Target="../slideLayouts/slideLayout29.xml"/><Relationship Id="rId5" Type="http://schemas.openxmlformats.org/officeDocument/2006/relationships/hyperlink" Target="https://business.adobe.com/blog/the-latest/the-rise-of-secondhand-ecommerce-and-marketplaces" TargetMode="External"/><Relationship Id="rId4" Type="http://schemas.openxmlformats.org/officeDocument/2006/relationships/hyperlink" Target="https://www.oberlo.com/statistics/global-ecommerce-sales-growth#:~:text=The%20global%20ecommerce%20growth%20rate,a%20massive%20dip%20from%202021."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2697181" y="85652"/>
            <a:ext cx="6477805" cy="1906073"/>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3000" dirty="0">
                <a:solidFill>
                  <a:schemeClr val="accent1"/>
                </a:solidFill>
              </a:rPr>
              <a:t>Ecommerce website for </a:t>
            </a:r>
            <a:br>
              <a:rPr lang="en-US" sz="3000" dirty="0">
                <a:solidFill>
                  <a:schemeClr val="accent1"/>
                </a:solidFill>
              </a:rPr>
            </a:br>
            <a:r>
              <a:rPr lang="en-US" sz="3000" dirty="0">
                <a:solidFill>
                  <a:schemeClr val="accent1"/>
                </a:solidFill>
              </a:rPr>
              <a:t>electronic devices</a:t>
            </a:r>
            <a:endParaRPr sz="3000" dirty="0">
              <a:solidFill>
                <a:schemeClr val="accent1"/>
              </a:solidFill>
            </a:endParaRPr>
          </a:p>
        </p:txBody>
      </p:sp>
      <p:sp>
        <p:nvSpPr>
          <p:cNvPr id="111" name="Google Shape;111;p22"/>
          <p:cNvSpPr/>
          <p:nvPr/>
        </p:nvSpPr>
        <p:spPr>
          <a:xfrm>
            <a:off x="2238757" y="4488648"/>
            <a:ext cx="816022" cy="390081"/>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81"/>
            <a:ext cx="406499" cy="116006"/>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6"/>
            <a:ext cx="229224" cy="8327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51"/>
            <a:ext cx="114624" cy="89711"/>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6"/>
            <a:ext cx="589869" cy="149431"/>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11"/>
            <a:ext cx="3448945" cy="361927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5"/>
            <a:ext cx="938276" cy="854007"/>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9"/>
            <a:ext cx="24"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63"/>
            <a:ext cx="669341" cy="602419"/>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60"/>
            <a:ext cx="426367" cy="387298"/>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30"/>
            <a:ext cx="301065" cy="271668"/>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8"/>
            <a:ext cx="987178" cy="34851"/>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8"/>
            <a:ext cx="987178" cy="34851"/>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9"/>
            <a:ext cx="987178" cy="34851"/>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86619" y="2622227"/>
            <a:ext cx="987178" cy="34851"/>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2010506" y="2335332"/>
            <a:ext cx="987178" cy="34851"/>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4"/>
            <a:ext cx="987178" cy="34851"/>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4"/>
            <a:ext cx="987178" cy="34851"/>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72"/>
            <a:ext cx="987178" cy="34851"/>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8"/>
            <a:ext cx="1705373" cy="34851"/>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8"/>
            <a:ext cx="1705373" cy="34851"/>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51"/>
            <a:ext cx="1147609" cy="34872"/>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90"/>
            <a:ext cx="701422" cy="104523"/>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90"/>
            <a:ext cx="699886" cy="104523"/>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50"/>
            <a:ext cx="735039" cy="135689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3"/>
            <a:ext cx="76424" cy="348298"/>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5"/>
            <a:ext cx="1228616" cy="388679"/>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77095"/>
            <a:ext cx="1101778" cy="33608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903"/>
            <a:ext cx="233831" cy="182373"/>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97"/>
            <a:ext cx="233831" cy="182791"/>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12"/>
            <a:ext cx="189513" cy="14702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5"/>
            <a:ext cx="189513" cy="148376"/>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4"/>
            <a:ext cx="187977" cy="14807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8"/>
            <a:ext cx="276182" cy="181894"/>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9"/>
            <a:ext cx="195607" cy="1277490"/>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6"/>
            <a:ext cx="779358" cy="653391"/>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22"/>
            <a:ext cx="932182" cy="653391"/>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52"/>
            <a:ext cx="236879" cy="1342964"/>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50"/>
            <a:ext cx="126382" cy="64907"/>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5"/>
            <a:ext cx="151288" cy="154659"/>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6"/>
            <a:ext cx="301065" cy="287113"/>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30"/>
            <a:ext cx="234863" cy="137923"/>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11"/>
            <a:ext cx="56460" cy="103316"/>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5"/>
            <a:ext cx="116160" cy="5219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9"/>
            <a:ext cx="73593" cy="101088"/>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6"/>
            <a:ext cx="87750" cy="9460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4"/>
            <a:ext cx="68794" cy="99664"/>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93"/>
            <a:ext cx="77552" cy="98789"/>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8"/>
            <a:ext cx="213963" cy="195061"/>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9"/>
            <a:ext cx="87126" cy="91216"/>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6"/>
            <a:ext cx="222626" cy="206019"/>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4"/>
            <a:ext cx="309464" cy="287309"/>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41"/>
            <a:ext cx="125566" cy="52807"/>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1"/>
            <a:ext cx="53629" cy="102202"/>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4"/>
            <a:ext cx="71865" cy="10041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90"/>
            <a:ext cx="151288" cy="15603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0"/>
            <a:ext cx="126022" cy="64182"/>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22"/>
            <a:ext cx="230784" cy="210395"/>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34"/>
            <a:ext cx="230760" cy="210395"/>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34"/>
            <a:ext cx="230760" cy="210395"/>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92"/>
            <a:ext cx="453865" cy="532183"/>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92"/>
            <a:ext cx="268960" cy="34851"/>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4"/>
            <a:ext cx="268960" cy="34851"/>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73"/>
            <a:ext cx="212428" cy="34872"/>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6"/>
            <a:ext cx="385096" cy="390099"/>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52"/>
            <a:ext cx="504279" cy="393796"/>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3"/>
            <a:ext cx="97804" cy="206196"/>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6"/>
            <a:ext cx="165062" cy="151856"/>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201"/>
            <a:ext cx="145194" cy="132366"/>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11"/>
            <a:ext cx="143682" cy="132366"/>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2"/>
            <a:ext cx="165062" cy="151856"/>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8"/>
            <a:ext cx="165062" cy="151879"/>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30"/>
            <a:ext cx="1453233" cy="118456"/>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7"/>
            <a:ext cx="2017116" cy="539157"/>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400"/>
            <a:ext cx="809903" cy="972397"/>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63"/>
            <a:ext cx="129909" cy="2755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62"/>
            <a:ext cx="129909" cy="275844"/>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63"/>
            <a:ext cx="128373" cy="2755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5"/>
            <a:ext cx="129909" cy="1459974"/>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5"/>
            <a:ext cx="1005510" cy="1393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7"/>
            <a:ext cx="189513" cy="14702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20"/>
            <a:ext cx="594452" cy="118431"/>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4"/>
            <a:ext cx="169645" cy="398458"/>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40"/>
            <a:ext cx="171180" cy="399857"/>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4"/>
            <a:ext cx="177275" cy="101718"/>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7"/>
            <a:ext cx="24"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8"/>
            <a:ext cx="429415" cy="34851"/>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4"/>
            <a:ext cx="429415" cy="34851"/>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3772950" y="1883247"/>
            <a:ext cx="117647" cy="154659"/>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3905906" y="1883247"/>
            <a:ext cx="132956" cy="154659"/>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4069408" y="1883247"/>
            <a:ext cx="116160" cy="154659"/>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522515" y="481963"/>
            <a:ext cx="88638" cy="156053"/>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15569" y="478916"/>
            <a:ext cx="142146" cy="160234"/>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214747" y="1001527"/>
            <a:ext cx="131445" cy="154659"/>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066530" y="1001527"/>
            <a:ext cx="134492" cy="154659"/>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30526" y="1001527"/>
            <a:ext cx="224665" cy="154659"/>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89088" y="1001527"/>
            <a:ext cx="97828" cy="154659"/>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2309" y="4484065"/>
            <a:ext cx="155896" cy="185306"/>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192632" y="4384726"/>
            <a:ext cx="198679" cy="332988"/>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3801989" y="4086734"/>
            <a:ext cx="230760" cy="210395"/>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2933-F0C4-4897-BC03-E064017653AD}"/>
              </a:ext>
            </a:extLst>
          </p:cNvPr>
          <p:cNvSpPr>
            <a:spLocks noGrp="1"/>
          </p:cNvSpPr>
          <p:nvPr>
            <p:ph type="title"/>
          </p:nvPr>
        </p:nvSpPr>
        <p:spPr>
          <a:xfrm>
            <a:off x="4494212" y="215852"/>
            <a:ext cx="3578100" cy="923176"/>
          </a:xfrm>
        </p:spPr>
        <p:txBody>
          <a:bodyPr/>
          <a:lstStyle/>
          <a:p>
            <a:pPr algn="ctr"/>
            <a:r>
              <a:rPr lang="en-US" sz="3200" dirty="0">
                <a:solidFill>
                  <a:schemeClr val="bg1"/>
                </a:solidFill>
              </a:rPr>
              <a:t>Introduction to similar applications</a:t>
            </a:r>
          </a:p>
        </p:txBody>
      </p:sp>
      <p:sp>
        <p:nvSpPr>
          <p:cNvPr id="24" name="Subtitle 23">
            <a:extLst>
              <a:ext uri="{FF2B5EF4-FFF2-40B4-BE49-F238E27FC236}">
                <a16:creationId xmlns:a16="http://schemas.microsoft.com/office/drawing/2014/main" id="{BC639E0B-5D5D-4AC2-B9A2-F85D3E3080E7}"/>
              </a:ext>
            </a:extLst>
          </p:cNvPr>
          <p:cNvSpPr>
            <a:spLocks noGrp="1"/>
          </p:cNvSpPr>
          <p:nvPr>
            <p:ph type="subTitle" idx="1"/>
          </p:nvPr>
        </p:nvSpPr>
        <p:spPr>
          <a:xfrm>
            <a:off x="101100" y="1116835"/>
            <a:ext cx="9042900" cy="3220206"/>
          </a:xfrm>
        </p:spPr>
        <p:txBody>
          <a:bodyPr/>
          <a:lstStyle/>
          <a:p>
            <a:pPr marL="285750" indent="-285750" algn="l">
              <a:buFont typeface="Wingdings" panose="05000000000000000000" pitchFamily="2" charset="2"/>
              <a:buChar char="q"/>
            </a:pPr>
            <a:r>
              <a:rPr lang="en-US" sz="1600" dirty="0">
                <a:solidFill>
                  <a:schemeClr val="bg1"/>
                </a:solidFill>
              </a:rPr>
              <a:t>Amazon(AWS) , Insta shop , Alibaba ,Walmart </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The leading platform is of course Amazon (</a:t>
            </a:r>
            <a:r>
              <a:rPr lang="en-US" sz="1400" dirty="0">
                <a:hlinkClick r:id="rId2"/>
              </a:rPr>
              <a:t>www.amazon.com</a:t>
            </a:r>
            <a:r>
              <a:rPr lang="en-US" sz="1600" dirty="0">
                <a:solidFill>
                  <a:schemeClr val="bg1"/>
                </a:solidFill>
              </a:rPr>
              <a:t>)</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Amazon is available in all regions</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Advantages : </a:t>
            </a:r>
            <a:r>
              <a:rPr lang="en-US" sz="1400" dirty="0">
                <a:solidFill>
                  <a:schemeClr val="bg1"/>
                </a:solidFill>
              </a:rPr>
              <a:t>Wide Product Selection , Competitive Pricing, Customer Reviews, Third-Party Sellers</a:t>
            </a:r>
          </a:p>
          <a:p>
            <a:pPr marL="285750" indent="-285750" algn="l">
              <a:buFont typeface="Wingdings" panose="05000000000000000000" pitchFamily="2" charset="2"/>
              <a:buChar char="q"/>
            </a:pPr>
            <a:endParaRPr lang="en-US" sz="1400" dirty="0">
              <a:solidFill>
                <a:schemeClr val="bg1"/>
              </a:solidFill>
            </a:endParaRP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Disadvantages: </a:t>
            </a:r>
            <a:r>
              <a:rPr lang="en-US" sz="1400" dirty="0">
                <a:solidFill>
                  <a:schemeClr val="bg1"/>
                </a:solidFill>
              </a:rPr>
              <a:t>Counterfeit Products, Seller Reputation and Trust, Overwhelming Product Selection</a:t>
            </a:r>
          </a:p>
          <a:p>
            <a:pPr>
              <a:buFont typeface="Arial" panose="020B0604020202020204" pitchFamily="34" charset="0"/>
              <a:buChar char="•"/>
            </a:pPr>
            <a:endParaRPr lang="en-US" sz="1600" dirty="0">
              <a:solidFill>
                <a:schemeClr val="bg1"/>
              </a:solidFill>
            </a:endParaRPr>
          </a:p>
        </p:txBody>
      </p:sp>
      <p:cxnSp>
        <p:nvCxnSpPr>
          <p:cNvPr id="4" name="Google Shape;291;p25">
            <a:extLst>
              <a:ext uri="{FF2B5EF4-FFF2-40B4-BE49-F238E27FC236}">
                <a16:creationId xmlns:a16="http://schemas.microsoft.com/office/drawing/2014/main" id="{5E211C97-C28E-4703-938E-F64C81510D00}"/>
              </a:ext>
            </a:extLst>
          </p:cNvPr>
          <p:cNvCxnSpPr/>
          <p:nvPr/>
        </p:nvCxnSpPr>
        <p:spPr>
          <a:xfrm>
            <a:off x="311700" y="1161220"/>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501448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Project goals</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188899"/>
            <a:ext cx="9144000" cy="3029712"/>
          </a:xfrm>
        </p:spPr>
        <p:txBody>
          <a:bodyPr/>
          <a:lstStyle/>
          <a:p>
            <a:pPr marL="285750" indent="-285750" algn="l">
              <a:buFont typeface="Wingdings" panose="05000000000000000000" pitchFamily="2" charset="2"/>
              <a:buChar char="q"/>
            </a:pPr>
            <a:r>
              <a:rPr lang="en-US" sz="1600" dirty="0">
                <a:solidFill>
                  <a:schemeClr val="bg1"/>
                </a:solidFill>
              </a:rPr>
              <a:t>The objective of this application is to provide the user an online website where they can buy electronic devices from the comfort of their home.</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 A shopping cart is used for the purpose. </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The user can select the desired product, place them in the shopping cart and purchase them using a Credit Card. </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The user’s order will be shipped according to the type of shipping selected at the time of placing the order.</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030525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Project goals</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87405" y="1215793"/>
            <a:ext cx="9144000" cy="3020029"/>
          </a:xfrm>
        </p:spPr>
        <p:txBody>
          <a:bodyPr/>
          <a:lstStyle/>
          <a:p>
            <a:pPr marL="285750" indent="-285750" algn="l">
              <a:buFont typeface="Wingdings" panose="05000000000000000000" pitchFamily="2" charset="2"/>
              <a:buChar char="q"/>
            </a:pPr>
            <a:r>
              <a:rPr lang="en-US" sz="1600" dirty="0">
                <a:solidFill>
                  <a:schemeClr val="bg1"/>
                </a:solidFill>
              </a:rPr>
              <a:t>Effective categorical organization of products</a:t>
            </a:r>
          </a:p>
          <a:p>
            <a:pPr marL="0" indent="0" algn="l"/>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Consistent layout of product information. </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feedback on the products specifically and the website in general </a:t>
            </a:r>
          </a:p>
          <a:p>
            <a:pPr marL="0" indent="0" algn="l"/>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Completed orders should be acknowledged quickly</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Purchase history</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321448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sz="4400" dirty="0">
                <a:solidFill>
                  <a:schemeClr val="bg1"/>
                </a:solidFill>
              </a:rPr>
              <a:t>Agile methodology</a:t>
            </a:r>
            <a:br>
              <a:rPr lang="en-US" sz="4400" dirty="0"/>
            </a:br>
            <a:endParaRPr lang="en-US" sz="44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149185"/>
            <a:ext cx="9144000" cy="3029712"/>
          </a:xfrm>
        </p:spPr>
        <p:txBody>
          <a:bodyPr/>
          <a:lstStyle/>
          <a:p>
            <a:pPr marL="342900" indent="-342900" algn="l">
              <a:buFont typeface="Arial" panose="020B0604020202020204" pitchFamily="34" charset="0"/>
              <a:buChar char="•"/>
            </a:pPr>
            <a:r>
              <a:rPr lang="en-US" sz="2000" dirty="0">
                <a:solidFill>
                  <a:schemeClr val="bg1"/>
                </a:solidFill>
              </a:rPr>
              <a:t>Steps</a:t>
            </a:r>
          </a:p>
          <a:p>
            <a:pPr marL="457200" indent="-457200" algn="l">
              <a:buFont typeface="+mj-lt"/>
              <a:buAutoNum type="arabicParenR"/>
            </a:pPr>
            <a:endParaRPr lang="en-US" sz="1600" dirty="0">
              <a:solidFill>
                <a:schemeClr val="bg1"/>
              </a:solidFill>
            </a:endParaRPr>
          </a:p>
          <a:p>
            <a:pPr marL="457200" indent="-457200" algn="l">
              <a:buFont typeface="+mj-lt"/>
              <a:buAutoNum type="arabicParenR"/>
            </a:pPr>
            <a:r>
              <a:rPr lang="en-US" sz="1600" dirty="0">
                <a:solidFill>
                  <a:schemeClr val="bg1"/>
                </a:solidFill>
              </a:rPr>
              <a:t>Goals : The first step in any web design project is to set clear goals</a:t>
            </a:r>
          </a:p>
          <a:p>
            <a:pPr marL="457200" indent="-457200" algn="l">
              <a:buFont typeface="+mj-lt"/>
              <a:buAutoNum type="arabicParenR"/>
            </a:pPr>
            <a:endParaRPr lang="en-US" sz="1600" dirty="0">
              <a:solidFill>
                <a:schemeClr val="bg1"/>
              </a:solidFill>
            </a:endParaRPr>
          </a:p>
          <a:p>
            <a:pPr marL="457200" indent="-457200" algn="l">
              <a:buFont typeface="+mj-lt"/>
              <a:buAutoNum type="arabicParenR"/>
            </a:pPr>
            <a:r>
              <a:rPr lang="en-US" sz="1600" dirty="0">
                <a:solidFill>
                  <a:schemeClr val="bg1"/>
                </a:solidFill>
              </a:rPr>
              <a:t>Requirements Gathering : collaborate with stakeholders to gather requirements, user stories, and define the product backlog. Prioritize the backlog items based on value and feasibility.</a:t>
            </a:r>
          </a:p>
          <a:p>
            <a:pPr marL="457200" indent="-457200" algn="l">
              <a:buFont typeface="+mj-lt"/>
              <a:buAutoNum type="arabicParenR"/>
            </a:pPr>
            <a:endParaRPr lang="en-US" sz="1600" dirty="0">
              <a:solidFill>
                <a:schemeClr val="bg1"/>
              </a:solidFill>
            </a:endParaRPr>
          </a:p>
          <a:p>
            <a:pPr marL="457200" indent="-457200" algn="l">
              <a:buFont typeface="+mj-lt"/>
              <a:buAutoNum type="arabicParenR"/>
            </a:pPr>
            <a:r>
              <a:rPr lang="en-US" sz="1600" dirty="0">
                <a:solidFill>
                  <a:schemeClr val="bg1"/>
                </a:solidFill>
              </a:rPr>
              <a:t>Sprint Planning: Select a set of prioritized backlog items to be worked on in the upcoming sprint. Break down the selected items into smaller tasks, estimate effort, and define the sprint goal.</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553682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Agile methodology</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572768"/>
            <a:ext cx="9144000" cy="3029712"/>
          </a:xfrm>
        </p:spPr>
        <p:txBody>
          <a:bodyPr/>
          <a:lstStyle/>
          <a:p>
            <a:pPr marL="342900" indent="-342900">
              <a:buFont typeface="Arial" panose="020B0604020202020204" pitchFamily="34" charset="0"/>
              <a:buChar char="•"/>
            </a:pPr>
            <a:r>
              <a:rPr lang="en-US" sz="2000" dirty="0">
                <a:solidFill>
                  <a:schemeClr val="bg1"/>
                </a:solidFill>
              </a:rPr>
              <a:t>Steps</a:t>
            </a:r>
          </a:p>
          <a:p>
            <a:pPr marL="342900" indent="-342900">
              <a:buAutoNum type="arabicParenR" startAt="4"/>
            </a:pPr>
            <a:endParaRPr lang="en-US" sz="1600" b="1" dirty="0">
              <a:solidFill>
                <a:schemeClr val="bg1"/>
              </a:solidFill>
            </a:endParaRPr>
          </a:p>
          <a:p>
            <a:pPr marL="342900" indent="-342900">
              <a:buAutoNum type="arabicParenR" startAt="4"/>
            </a:pPr>
            <a:r>
              <a:rPr lang="en-US" sz="1600" b="1" dirty="0">
                <a:solidFill>
                  <a:schemeClr val="bg1"/>
                </a:solidFill>
              </a:rPr>
              <a:t>Iterate: </a:t>
            </a:r>
            <a:r>
              <a:rPr lang="en-US" sz="1600" dirty="0">
                <a:solidFill>
                  <a:schemeClr val="bg1"/>
                </a:solidFill>
              </a:rPr>
              <a:t>After each sprint, the team takes a step back and subjects the outcome of the sprint to user-         </a:t>
            </a:r>
          </a:p>
          <a:p>
            <a:pPr marL="0" indent="0"/>
            <a:r>
              <a:rPr lang="en-US" sz="1600" dirty="0">
                <a:solidFill>
                  <a:schemeClr val="bg1"/>
                </a:solidFill>
              </a:rPr>
              <a:t>      centric testing, analysis, and feedback. Data collected from feedback and functionality metrics are </a:t>
            </a:r>
          </a:p>
          <a:p>
            <a:pPr marL="0" indent="0"/>
            <a:r>
              <a:rPr lang="en-US" sz="1600" dirty="0">
                <a:solidFill>
                  <a:schemeClr val="bg1"/>
                </a:solidFill>
              </a:rPr>
              <a:t>      reincorporated back into the process</a:t>
            </a:r>
          </a:p>
          <a:p>
            <a:pPr marL="342900" indent="-342900">
              <a:buAutoNum type="arabicParenR" startAt="5"/>
            </a:pPr>
            <a:endParaRPr lang="en-US" sz="1600" b="1" dirty="0">
              <a:solidFill>
                <a:schemeClr val="bg1"/>
              </a:solidFill>
            </a:endParaRPr>
          </a:p>
          <a:p>
            <a:pPr marL="342900" indent="-342900">
              <a:buAutoNum type="arabicParenR" startAt="5"/>
            </a:pPr>
            <a:endParaRPr lang="en-US" sz="1600" b="1" dirty="0">
              <a:solidFill>
                <a:schemeClr val="bg1"/>
              </a:solidFill>
            </a:endParaRPr>
          </a:p>
          <a:p>
            <a:pPr marL="342900" indent="-342900">
              <a:buAutoNum type="arabicParenR" startAt="5"/>
            </a:pPr>
            <a:r>
              <a:rPr lang="en-US" sz="1600" b="1" dirty="0">
                <a:solidFill>
                  <a:schemeClr val="bg1"/>
                </a:solidFill>
              </a:rPr>
              <a:t>Production : </a:t>
            </a:r>
            <a:r>
              <a:rPr lang="en-US" sz="1600" dirty="0">
                <a:solidFill>
                  <a:schemeClr val="bg1"/>
                </a:solidFill>
              </a:rPr>
              <a:t>Once all the project goals have been met, the design is usually production-ready and can    </a:t>
            </a:r>
          </a:p>
          <a:p>
            <a:pPr marL="0" indent="0"/>
            <a:r>
              <a:rPr lang="en-US" sz="1600" dirty="0">
                <a:solidFill>
                  <a:schemeClr val="bg1"/>
                </a:solidFill>
              </a:rPr>
              <a:t>      move to the development phase. While this might seem like the end of the process, the concept of agile     </a:t>
            </a:r>
          </a:p>
          <a:p>
            <a:pPr marL="0" indent="0"/>
            <a:r>
              <a:rPr lang="en-US" sz="1600" dirty="0">
                <a:solidFill>
                  <a:schemeClr val="bg1"/>
                </a:solidFill>
              </a:rPr>
              <a:t>      assumes that this step can loop back to any previous stages</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605013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sz="4800" dirty="0">
                <a:solidFill>
                  <a:schemeClr val="bg1"/>
                </a:solidFill>
              </a:rPr>
              <a:t>Agile methodology</a:t>
            </a:r>
            <a:br>
              <a:rPr lang="en-US" sz="4800" dirty="0"/>
            </a:br>
            <a:endParaRPr lang="en-US" sz="48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228600" y="1162633"/>
            <a:ext cx="5071872" cy="3041899"/>
          </a:xfrm>
        </p:spPr>
        <p:txBody>
          <a:bodyPr/>
          <a:lstStyle/>
          <a:p>
            <a:pPr marL="342900" indent="-342900" algn="l">
              <a:buFont typeface="Arial" panose="020B0604020202020204" pitchFamily="34" charset="0"/>
              <a:buChar char="•"/>
            </a:pPr>
            <a:r>
              <a:rPr lang="en-US" sz="2000" dirty="0">
                <a:solidFill>
                  <a:schemeClr val="bg1"/>
                </a:solidFill>
              </a:rPr>
              <a:t>Why Agile ?</a:t>
            </a:r>
          </a:p>
          <a:p>
            <a:pPr marL="285750" indent="-285750" algn="l">
              <a:buFont typeface="Wingdings" panose="05000000000000000000" pitchFamily="2" charset="2"/>
              <a:buChar char="ü"/>
            </a:pPr>
            <a:endParaRPr lang="en-US" sz="1600" dirty="0">
              <a:solidFill>
                <a:schemeClr val="bg1"/>
              </a:solidFill>
            </a:endParaRPr>
          </a:p>
          <a:p>
            <a:pPr marL="285750" indent="-285750" algn="l">
              <a:buFont typeface="Wingdings" panose="05000000000000000000" pitchFamily="2" charset="2"/>
              <a:buChar char="ü"/>
            </a:pPr>
            <a:endParaRPr lang="en-US" sz="1600" dirty="0">
              <a:solidFill>
                <a:schemeClr val="bg1"/>
              </a:solidFill>
            </a:endParaRPr>
          </a:p>
          <a:p>
            <a:pPr marL="285750" indent="-285750" algn="l">
              <a:buFont typeface="Wingdings" panose="05000000000000000000" pitchFamily="2" charset="2"/>
              <a:buChar char="ü"/>
            </a:pPr>
            <a:r>
              <a:rPr lang="en-US" sz="1600" dirty="0">
                <a:solidFill>
                  <a:schemeClr val="bg1"/>
                </a:solidFill>
              </a:rPr>
              <a:t>Adaptability : Agile methodologies emphasize flexibility and adaptability to change</a:t>
            </a:r>
          </a:p>
          <a:p>
            <a:pPr marL="285750" indent="-285750" algn="l">
              <a:buFont typeface="Wingdings" panose="05000000000000000000" pitchFamily="2" charset="2"/>
              <a:buChar char="ü"/>
            </a:pPr>
            <a:endParaRPr lang="en-US" sz="1600" dirty="0">
              <a:solidFill>
                <a:schemeClr val="bg1"/>
              </a:solidFill>
            </a:endParaRPr>
          </a:p>
          <a:p>
            <a:pPr marL="285750" indent="-285750" algn="l">
              <a:buFont typeface="Wingdings" panose="05000000000000000000" pitchFamily="2" charset="2"/>
              <a:buChar char="ü"/>
            </a:pPr>
            <a:r>
              <a:rPr lang="en-US" sz="1600" dirty="0">
                <a:solidFill>
                  <a:schemeClr val="bg1"/>
                </a:solidFill>
              </a:rPr>
              <a:t>Faster Delivery : Agile promotes iterative development cycles, enabling faster delivery of working software or products in smaller increments</a:t>
            </a:r>
          </a:p>
          <a:p>
            <a:pPr marL="285750" indent="-285750">
              <a:buFont typeface="Wingdings" panose="05000000000000000000" pitchFamily="2" charset="2"/>
              <a:buChar char="ü"/>
            </a:pPr>
            <a:endParaRPr lang="en-US" sz="1600" b="1" dirty="0">
              <a:solidFill>
                <a:schemeClr val="bg1"/>
              </a:solidFill>
            </a:endParaRP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7" name="Picture 6">
            <a:extLst>
              <a:ext uri="{FF2B5EF4-FFF2-40B4-BE49-F238E27FC236}">
                <a16:creationId xmlns:a16="http://schemas.microsoft.com/office/drawing/2014/main" id="{A2E31743-CA79-4CBF-80B7-4057813F7B2F}"/>
              </a:ext>
            </a:extLst>
          </p:cNvPr>
          <p:cNvPicPr>
            <a:picLocks noChangeAspect="1"/>
          </p:cNvPicPr>
          <p:nvPr/>
        </p:nvPicPr>
        <p:blipFill>
          <a:blip r:embed="rId2"/>
          <a:stretch>
            <a:fillRect/>
          </a:stretch>
        </p:blipFill>
        <p:spPr>
          <a:xfrm>
            <a:off x="5486935" y="2026717"/>
            <a:ext cx="3498241" cy="2785869"/>
          </a:xfrm>
          <a:prstGeom prst="rect">
            <a:avLst/>
          </a:prstGeom>
        </p:spPr>
      </p:pic>
    </p:spTree>
    <p:extLst>
      <p:ext uri="{BB962C8B-B14F-4D97-AF65-F5344CB8AC3E}">
        <p14:creationId xmlns:p14="http://schemas.microsoft.com/office/powerpoint/2010/main" val="3243723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sz="4800" dirty="0">
                <a:solidFill>
                  <a:schemeClr val="bg1"/>
                </a:solidFill>
              </a:rPr>
              <a:t>Agile methodology</a:t>
            </a:r>
            <a:br>
              <a:rPr lang="en-US" sz="4800" dirty="0"/>
            </a:br>
            <a:endParaRPr lang="en-US" sz="48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235324" y="1183341"/>
            <a:ext cx="8786936" cy="3015727"/>
          </a:xfrm>
        </p:spPr>
        <p:txBody>
          <a:bodyPr/>
          <a:lstStyle/>
          <a:p>
            <a:pPr marL="342900" indent="-342900" algn="l">
              <a:buFont typeface="Arial" panose="020B0604020202020204" pitchFamily="34" charset="0"/>
              <a:buChar char="•"/>
            </a:pPr>
            <a:r>
              <a:rPr lang="en-US" sz="2000" dirty="0">
                <a:solidFill>
                  <a:schemeClr val="bg1"/>
                </a:solidFill>
              </a:rPr>
              <a:t>Why Agile ?</a:t>
            </a:r>
          </a:p>
          <a:p>
            <a:pPr marL="285750" indent="-285750" algn="l">
              <a:buFont typeface="Wingdings" panose="05000000000000000000" pitchFamily="2" charset="2"/>
              <a:buChar char="ü"/>
            </a:pPr>
            <a:r>
              <a:rPr lang="en-US" sz="1600" dirty="0">
                <a:solidFill>
                  <a:schemeClr val="bg1"/>
                </a:solidFill>
              </a:rPr>
              <a:t>Customer-Centric Approach : Agile methodologies focus on close collaboration with customers and stakeholders ,  It ensures that the delivered product meets their needs</a:t>
            </a:r>
          </a:p>
          <a:p>
            <a:pPr marL="285750" indent="-285750" algn="l">
              <a:buFont typeface="Wingdings" panose="05000000000000000000" pitchFamily="2" charset="2"/>
              <a:buChar char="ü"/>
            </a:pPr>
            <a:endParaRPr lang="en-US" sz="1600" dirty="0">
              <a:solidFill>
                <a:schemeClr val="bg1"/>
              </a:solidFill>
            </a:endParaRPr>
          </a:p>
          <a:p>
            <a:pPr marL="285750" indent="-285750" algn="l">
              <a:buFont typeface="Wingdings" panose="05000000000000000000" pitchFamily="2" charset="2"/>
              <a:buChar char="ü"/>
            </a:pPr>
            <a:r>
              <a:rPr lang="en-US" sz="1600" dirty="0">
                <a:solidFill>
                  <a:schemeClr val="bg1"/>
                </a:solidFill>
              </a:rPr>
              <a:t>Transparency and Visibility : Agile practices promote transparency and regular communication within the team and with stakeholders.</a:t>
            </a:r>
          </a:p>
          <a:p>
            <a:pPr marL="285750" indent="-285750" algn="l">
              <a:buFont typeface="Wingdings" panose="05000000000000000000" pitchFamily="2" charset="2"/>
              <a:buChar char="ü"/>
            </a:pPr>
            <a:endParaRPr lang="en-US" sz="1600" dirty="0">
              <a:solidFill>
                <a:schemeClr val="bg1"/>
              </a:solidFill>
            </a:endParaRPr>
          </a:p>
          <a:p>
            <a:pPr marL="285750" indent="-285750" algn="l">
              <a:buFont typeface="Wingdings" panose="05000000000000000000" pitchFamily="2" charset="2"/>
              <a:buChar char="ü"/>
            </a:pPr>
            <a:r>
              <a:rPr lang="en-US" sz="1600" dirty="0">
                <a:solidFill>
                  <a:schemeClr val="bg1"/>
                </a:solidFill>
              </a:rPr>
              <a:t>Risk Mitigation : Agile’s iterative approach allows for early identification and mitigation of risks, as well as the ability to make necessary adjustments throughout the project . </a:t>
            </a:r>
          </a:p>
          <a:p>
            <a:pPr marL="0" indent="0"/>
            <a:endParaRPr lang="en-US" sz="1600" b="1" dirty="0">
              <a:solidFill>
                <a:schemeClr val="bg1"/>
              </a:solidFill>
            </a:endParaRP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2107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7882044-1474-43C8-B2B4-6F43F4D51FF3}"/>
              </a:ext>
            </a:extLst>
          </p:cNvPr>
          <p:cNvPicPr>
            <a:picLocks noChangeAspect="1"/>
          </p:cNvPicPr>
          <p:nvPr/>
        </p:nvPicPr>
        <p:blipFill>
          <a:blip r:embed="rId2"/>
          <a:stretch>
            <a:fillRect/>
          </a:stretch>
        </p:blipFill>
        <p:spPr>
          <a:xfrm>
            <a:off x="5453245" y="3383349"/>
            <a:ext cx="3538728" cy="1697734"/>
          </a:xfrm>
          <a:prstGeom prst="rect">
            <a:avLst/>
          </a:prstGeom>
        </p:spPr>
      </p:pic>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311700" y="235571"/>
            <a:ext cx="5328113" cy="1411148"/>
          </a:xfrm>
        </p:spPr>
        <p:txBody>
          <a:bodyPr/>
          <a:lstStyle/>
          <a:p>
            <a:pPr algn="ctr"/>
            <a:r>
              <a:rPr lang="en-US" sz="4000" dirty="0">
                <a:solidFill>
                  <a:schemeClr val="bg1"/>
                </a:solidFill>
              </a:rPr>
              <a:t>Tools and Language</a:t>
            </a:r>
            <a:br>
              <a:rPr lang="en-US" sz="4000" dirty="0"/>
            </a:br>
            <a:r>
              <a:rPr lang="en-US" sz="4000" b="1" dirty="0">
                <a:solidFill>
                  <a:schemeClr val="bg1"/>
                </a:solidFill>
              </a:rPr>
              <a:t>Design</a:t>
            </a:r>
            <a:br>
              <a:rPr lang="en-US" sz="4000" b="1" dirty="0">
                <a:solidFill>
                  <a:schemeClr val="bg1"/>
                </a:solidFill>
              </a:rPr>
            </a:br>
            <a:endParaRPr lang="en-US" sz="40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243867" y="1364798"/>
            <a:ext cx="5612327" cy="2853027"/>
          </a:xfrm>
        </p:spPr>
        <p:txBody>
          <a:bodyPr/>
          <a:lstStyle/>
          <a:p>
            <a:pPr marL="0" indent="0" algn="l"/>
            <a:r>
              <a:rPr lang="en-US" sz="1600" b="1" dirty="0">
                <a:solidFill>
                  <a:schemeClr val="bg1"/>
                </a:solidFill>
              </a:rPr>
              <a:t>Figma</a:t>
            </a:r>
          </a:p>
          <a:p>
            <a:pPr marL="0" indent="0" algn="l"/>
            <a:endParaRPr lang="en-US" sz="1600" b="1" dirty="0">
              <a:solidFill>
                <a:schemeClr val="bg1"/>
              </a:solidFill>
            </a:endParaRPr>
          </a:p>
          <a:p>
            <a:pPr algn="l">
              <a:buFont typeface="Courier New" panose="02070309020205020404" pitchFamily="49" charset="0"/>
              <a:buChar char="o"/>
            </a:pPr>
            <a:r>
              <a:rPr lang="en-US" sz="1200" dirty="0">
                <a:solidFill>
                  <a:schemeClr val="bg1"/>
                </a:solidFill>
              </a:rPr>
              <a:t>Collaborative Design: Figma is built for collaboration, allowing multiple designers to work simultaneously on the same project</a:t>
            </a:r>
            <a:endParaRPr lang="en-US" sz="1200" b="1" dirty="0">
              <a:solidFill>
                <a:schemeClr val="bg1"/>
              </a:solidFill>
            </a:endParaRPr>
          </a:p>
          <a:p>
            <a:pPr algn="l">
              <a:buFont typeface="Courier New" panose="02070309020205020404" pitchFamily="49" charset="0"/>
              <a:buChar char="o"/>
            </a:pPr>
            <a:endParaRPr lang="en-US" sz="1200" dirty="0">
              <a:solidFill>
                <a:schemeClr val="bg1"/>
              </a:solidFill>
            </a:endParaRPr>
          </a:p>
          <a:p>
            <a:pPr algn="l">
              <a:buFont typeface="Courier New" panose="02070309020205020404" pitchFamily="49" charset="0"/>
              <a:buChar char="o"/>
            </a:pPr>
            <a:r>
              <a:rPr lang="en-US" sz="1200" dirty="0">
                <a:solidFill>
                  <a:schemeClr val="bg1"/>
                </a:solidFill>
              </a:rPr>
              <a:t>Cloud-Based Platform: Figma operates in the cloud, which means there is no need to install or maintain software locally</a:t>
            </a:r>
          </a:p>
          <a:p>
            <a:pPr algn="l">
              <a:buFont typeface="Courier New" panose="02070309020205020404" pitchFamily="49" charset="0"/>
              <a:buChar char="o"/>
            </a:pPr>
            <a:endParaRPr lang="en-US" sz="1200" dirty="0">
              <a:solidFill>
                <a:schemeClr val="bg1"/>
              </a:solidFill>
            </a:endParaRPr>
          </a:p>
          <a:p>
            <a:pPr algn="l">
              <a:buFont typeface="Courier New" panose="02070309020205020404" pitchFamily="49" charset="0"/>
              <a:buChar char="o"/>
            </a:pPr>
            <a:r>
              <a:rPr lang="en-US" sz="1200" dirty="0">
                <a:solidFill>
                  <a:schemeClr val="bg1"/>
                </a:solidFill>
              </a:rPr>
              <a:t>Cross-Platform Compatibility: Figma is web-based and works on both macOS and Windows platforms</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581640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383839" y="240869"/>
            <a:ext cx="5328113" cy="1411148"/>
          </a:xfrm>
        </p:spPr>
        <p:txBody>
          <a:bodyPr/>
          <a:lstStyle/>
          <a:p>
            <a:pPr algn="ctr"/>
            <a:r>
              <a:rPr lang="en-US" sz="4400" dirty="0">
                <a:solidFill>
                  <a:schemeClr val="bg1"/>
                </a:solidFill>
              </a:rPr>
              <a:t>Tools and Language</a:t>
            </a:r>
            <a:br>
              <a:rPr lang="en-US" sz="4400" dirty="0"/>
            </a:br>
            <a:r>
              <a:rPr lang="en-US" sz="4400" b="1" dirty="0">
                <a:solidFill>
                  <a:schemeClr val="bg1"/>
                </a:solidFill>
              </a:rPr>
              <a:t>Front-End</a:t>
            </a:r>
            <a:br>
              <a:rPr lang="en-US" sz="4400" b="1" dirty="0">
                <a:solidFill>
                  <a:schemeClr val="bg1"/>
                </a:solidFill>
              </a:rPr>
            </a:br>
            <a:endParaRPr lang="en-US" sz="44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383839" y="1176080"/>
            <a:ext cx="5711952" cy="3029712"/>
          </a:xfrm>
        </p:spPr>
        <p:txBody>
          <a:bodyPr/>
          <a:lstStyle/>
          <a:p>
            <a:pPr marL="0" indent="0"/>
            <a:r>
              <a:rPr lang="en-US" sz="1600" b="1" dirty="0">
                <a:solidFill>
                  <a:schemeClr val="bg1"/>
                </a:solidFill>
              </a:rPr>
              <a:t>React</a:t>
            </a:r>
          </a:p>
          <a:p>
            <a:pPr marL="0" indent="0"/>
            <a:endParaRPr lang="en-US" sz="1600" b="1" dirty="0">
              <a:solidFill>
                <a:schemeClr val="bg1"/>
              </a:solidFill>
            </a:endParaRPr>
          </a:p>
          <a:p>
            <a:pPr>
              <a:buFont typeface="Courier New" panose="02070309020205020404" pitchFamily="49" charset="0"/>
              <a:buChar char="o"/>
            </a:pPr>
            <a:r>
              <a:rPr lang="en-US" sz="1200" dirty="0">
                <a:solidFill>
                  <a:schemeClr val="bg1"/>
                </a:solidFill>
              </a:rPr>
              <a:t>Component-Based Architecture: React follows a component-based architecture, allowing developers to break down the user interface into reusable and modular components</a:t>
            </a:r>
          </a:p>
          <a:p>
            <a:pPr>
              <a:buFont typeface="Courier New" panose="02070309020205020404" pitchFamily="49" charset="0"/>
              <a:buChar char="o"/>
            </a:pPr>
            <a:r>
              <a:rPr lang="en-US" sz="1200" dirty="0">
                <a:solidFill>
                  <a:schemeClr val="bg1"/>
                </a:solidFill>
              </a:rPr>
              <a:t>Declarative Syntax: React uses a declarative syntax, allowing developers to describe how the UI should look based on the application state. Instead of directly manipulating the DOM, developers define the desired UI state, and React takes care of updating the DOM accordingly.</a:t>
            </a:r>
          </a:p>
          <a:p>
            <a:pPr>
              <a:buFont typeface="Courier New" panose="02070309020205020404" pitchFamily="49" charset="0"/>
              <a:buChar char="o"/>
            </a:pPr>
            <a:endParaRPr lang="en-US" sz="1200" dirty="0">
              <a:solidFill>
                <a:schemeClr val="bg1"/>
              </a:solidFill>
            </a:endParaRPr>
          </a:p>
          <a:p>
            <a:pPr>
              <a:buFont typeface="Courier New" panose="02070309020205020404" pitchFamily="49" charset="0"/>
              <a:buChar char="o"/>
            </a:pPr>
            <a:r>
              <a:rPr lang="en-US" sz="1200" dirty="0">
                <a:solidFill>
                  <a:schemeClr val="bg1"/>
                </a:solidFill>
              </a:rPr>
              <a:t>React Native: React can be used to develop not only web applications but also mobile applications using React Native</a:t>
            </a:r>
          </a:p>
          <a:p>
            <a:pPr>
              <a:buFont typeface="Courier New" panose="02070309020205020404" pitchFamily="49" charset="0"/>
              <a:buChar char="o"/>
            </a:pPr>
            <a:endParaRPr lang="en-US" sz="1200" dirty="0">
              <a:solidFill>
                <a:schemeClr val="bg1"/>
              </a:solidFill>
            </a:endParaRPr>
          </a:p>
          <a:p>
            <a:pPr>
              <a:buFont typeface="Courier New" panose="02070309020205020404" pitchFamily="49" charset="0"/>
              <a:buChar char="o"/>
            </a:pPr>
            <a:r>
              <a:rPr lang="en-US" sz="1200" dirty="0">
                <a:solidFill>
                  <a:schemeClr val="bg1"/>
                </a:solidFill>
              </a:rPr>
              <a:t>Testing and Debugging: React provides robust tools and libraries for testing and debugging.</a:t>
            </a:r>
          </a:p>
          <a:p>
            <a:pPr marL="0" indent="0"/>
            <a:endParaRPr lang="en-US" sz="1200" dirty="0">
              <a:solidFill>
                <a:schemeClr val="bg1"/>
              </a:solidFill>
            </a:endParaRP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7" name="Picture 6">
            <a:extLst>
              <a:ext uri="{FF2B5EF4-FFF2-40B4-BE49-F238E27FC236}">
                <a16:creationId xmlns:a16="http://schemas.microsoft.com/office/drawing/2014/main" id="{CC40EA6B-85DB-42CA-9608-FDD8485505B2}"/>
              </a:ext>
            </a:extLst>
          </p:cNvPr>
          <p:cNvPicPr>
            <a:picLocks noChangeAspect="1"/>
          </p:cNvPicPr>
          <p:nvPr/>
        </p:nvPicPr>
        <p:blipFill>
          <a:blip r:embed="rId2"/>
          <a:stretch>
            <a:fillRect/>
          </a:stretch>
        </p:blipFill>
        <p:spPr>
          <a:xfrm>
            <a:off x="6224012" y="2381744"/>
            <a:ext cx="2843044" cy="2499360"/>
          </a:xfrm>
          <a:prstGeom prst="rect">
            <a:avLst/>
          </a:prstGeom>
        </p:spPr>
      </p:pic>
    </p:spTree>
    <p:extLst>
      <p:ext uri="{BB962C8B-B14F-4D97-AF65-F5344CB8AC3E}">
        <p14:creationId xmlns:p14="http://schemas.microsoft.com/office/powerpoint/2010/main" val="21008847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00853" y="222124"/>
            <a:ext cx="5328113" cy="1411148"/>
          </a:xfrm>
        </p:spPr>
        <p:txBody>
          <a:bodyPr/>
          <a:lstStyle/>
          <a:p>
            <a:pPr algn="ctr"/>
            <a:r>
              <a:rPr lang="en-US" sz="3600" dirty="0">
                <a:solidFill>
                  <a:schemeClr val="bg1"/>
                </a:solidFill>
              </a:rPr>
              <a:t>Tools and Language</a:t>
            </a:r>
            <a:br>
              <a:rPr lang="en-US" sz="3600" dirty="0"/>
            </a:br>
            <a:r>
              <a:rPr lang="en-US" sz="3600" b="1" dirty="0">
                <a:solidFill>
                  <a:schemeClr val="bg1"/>
                </a:solidFill>
              </a:rPr>
              <a:t>back-end</a:t>
            </a:r>
            <a:br>
              <a:rPr lang="en-US" sz="3600" b="1" dirty="0">
                <a:solidFill>
                  <a:schemeClr val="bg1"/>
                </a:solidFill>
              </a:rPr>
            </a:br>
            <a:endParaRPr lang="en-US" sz="36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100853" y="1005631"/>
            <a:ext cx="5711952" cy="3029712"/>
          </a:xfrm>
        </p:spPr>
        <p:txBody>
          <a:bodyPr/>
          <a:lstStyle/>
          <a:p>
            <a:pPr marL="0" indent="0"/>
            <a:r>
              <a:rPr lang="en-US" sz="1600" b="1" dirty="0">
                <a:solidFill>
                  <a:schemeClr val="bg1"/>
                </a:solidFill>
              </a:rPr>
              <a:t>Django</a:t>
            </a:r>
          </a:p>
          <a:p>
            <a:pPr marL="0" indent="0"/>
            <a:endParaRPr lang="en-US" sz="1600" b="1" dirty="0">
              <a:solidFill>
                <a:schemeClr val="bg1"/>
              </a:solidFill>
            </a:endParaRPr>
          </a:p>
          <a:p>
            <a:pPr>
              <a:buFont typeface="Courier New" panose="02070309020205020404" pitchFamily="49" charset="0"/>
              <a:buChar char="o"/>
            </a:pPr>
            <a:r>
              <a:rPr lang="en-US" sz="1200" dirty="0">
                <a:solidFill>
                  <a:schemeClr val="bg1"/>
                </a:solidFill>
              </a:rPr>
              <a:t>Django is a high-level Python web framework that simplifies and expedites web development by providing a robust set of tools and features</a:t>
            </a:r>
          </a:p>
          <a:p>
            <a:pPr>
              <a:buFont typeface="Courier New" panose="02070309020205020404" pitchFamily="49" charset="0"/>
              <a:buChar char="o"/>
            </a:pPr>
            <a:r>
              <a:rPr lang="en-US" sz="1200" dirty="0">
                <a:solidFill>
                  <a:schemeClr val="bg1"/>
                </a:solidFill>
              </a:rPr>
              <a:t>High Productivity: Django follows the principle of "Don't Repeat Yourself" (DRY) and provides a comprehensive set of built-in functionalities</a:t>
            </a:r>
          </a:p>
          <a:p>
            <a:pPr>
              <a:buFont typeface="Courier New" panose="02070309020205020404" pitchFamily="49" charset="0"/>
              <a:buChar char="o"/>
            </a:pPr>
            <a:r>
              <a:rPr lang="en-US" sz="1200" dirty="0">
                <a:solidFill>
                  <a:schemeClr val="bg1"/>
                </a:solidFill>
              </a:rPr>
              <a:t>Scalability: Django is designed to handle high-traffic websites and can scale efficiently. It supports various deployment options</a:t>
            </a:r>
          </a:p>
          <a:p>
            <a:pPr>
              <a:buFont typeface="Courier New" panose="02070309020205020404" pitchFamily="49" charset="0"/>
              <a:buChar char="o"/>
            </a:pPr>
            <a:r>
              <a:rPr lang="en-US" sz="1200" dirty="0">
                <a:solidFill>
                  <a:schemeClr val="bg1"/>
                </a:solidFill>
              </a:rPr>
              <a:t>Security: Django takes security seriously and provides built-in protection against common web vulnerabilities</a:t>
            </a:r>
          </a:p>
          <a:p>
            <a:pPr>
              <a:buFont typeface="Courier New" panose="02070309020205020404" pitchFamily="49" charset="0"/>
              <a:buChar char="o"/>
            </a:pPr>
            <a:r>
              <a:rPr lang="en-US" sz="1200" dirty="0">
                <a:solidFill>
                  <a:schemeClr val="bg1"/>
                </a:solidFill>
              </a:rPr>
              <a:t>Versatile ORM: Django comes with a powerful Object-Relational Mapping (ORM) layer that abstracts database interactions. This allows developers to work with databases using Python objects and methods</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 name="Picture 5">
            <a:extLst>
              <a:ext uri="{FF2B5EF4-FFF2-40B4-BE49-F238E27FC236}">
                <a16:creationId xmlns:a16="http://schemas.microsoft.com/office/drawing/2014/main" id="{CF177DE7-8499-439B-813F-27105E0EBA69}"/>
              </a:ext>
            </a:extLst>
          </p:cNvPr>
          <p:cNvPicPr>
            <a:picLocks noChangeAspect="1"/>
          </p:cNvPicPr>
          <p:nvPr/>
        </p:nvPicPr>
        <p:blipFill>
          <a:blip r:embed="rId2"/>
          <a:stretch>
            <a:fillRect/>
          </a:stretch>
        </p:blipFill>
        <p:spPr>
          <a:xfrm>
            <a:off x="5888556" y="3075910"/>
            <a:ext cx="3041450" cy="1790670"/>
          </a:xfrm>
          <a:prstGeom prst="rect">
            <a:avLst/>
          </a:prstGeom>
        </p:spPr>
      </p:pic>
    </p:spTree>
    <p:extLst>
      <p:ext uri="{BB962C8B-B14F-4D97-AF65-F5344CB8AC3E}">
        <p14:creationId xmlns:p14="http://schemas.microsoft.com/office/powerpoint/2010/main" val="2313245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7B2BE28-BDCC-43A6-B183-FC8D89149FFA}"/>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7000"/>
                    </a14:imgEffect>
                  </a14:imgLayer>
                </a14:imgProps>
              </a:ext>
            </a:extLst>
          </a:blip>
          <a:stretch>
            <a:fillRect/>
          </a:stretch>
        </p:blipFill>
        <p:spPr>
          <a:xfrm>
            <a:off x="0" y="0"/>
            <a:ext cx="9144000" cy="5143500"/>
          </a:xfrm>
          <a:prstGeom prst="rect">
            <a:avLst/>
          </a:prstGeom>
          <a:effectLst>
            <a:glow>
              <a:schemeClr val="accent1">
                <a:alpha val="0"/>
              </a:schemeClr>
            </a:glow>
            <a:outerShdw dist="50800" dir="5400000" algn="ctr" rotWithShape="0">
              <a:srgbClr val="000000"/>
            </a:outerShdw>
          </a:effectLst>
        </p:spPr>
      </p:pic>
      <p:sp>
        <p:nvSpPr>
          <p:cNvPr id="4" name="Title 3">
            <a:extLst>
              <a:ext uri="{FF2B5EF4-FFF2-40B4-BE49-F238E27FC236}">
                <a16:creationId xmlns:a16="http://schemas.microsoft.com/office/drawing/2014/main" id="{6AACDAEB-41E6-40FE-B8D0-3F8706D21121}"/>
              </a:ext>
            </a:extLst>
          </p:cNvPr>
          <p:cNvSpPr>
            <a:spLocks noGrp="1"/>
          </p:cNvSpPr>
          <p:nvPr>
            <p:ph type="ctrTitle"/>
          </p:nvPr>
        </p:nvSpPr>
        <p:spPr>
          <a:xfrm>
            <a:off x="457200" y="571500"/>
            <a:ext cx="3953436" cy="4164263"/>
          </a:xfrm>
        </p:spPr>
        <p:txBody>
          <a:bodyPr>
            <a:normAutofit fontScale="90000"/>
          </a:bodyPr>
          <a:lstStyle/>
          <a:p>
            <a:r>
              <a:rPr lang="en-US" dirty="0">
                <a:solidFill>
                  <a:schemeClr val="accent2">
                    <a:lumMod val="20000"/>
                    <a:lumOff val="80000"/>
                  </a:schemeClr>
                </a:solidFill>
              </a:rPr>
              <a:t>Ecommerce website for electronic devices </a:t>
            </a:r>
          </a:p>
        </p:txBody>
      </p:sp>
    </p:spTree>
    <p:extLst>
      <p:ext uri="{BB962C8B-B14F-4D97-AF65-F5344CB8AC3E}">
        <p14:creationId xmlns:p14="http://schemas.microsoft.com/office/powerpoint/2010/main" val="25469034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3925002" y="0"/>
            <a:ext cx="5328113" cy="1411148"/>
          </a:xfrm>
        </p:spPr>
        <p:txBody>
          <a:bodyPr/>
          <a:lstStyle/>
          <a:p>
            <a:pPr algn="ctr"/>
            <a:r>
              <a:rPr lang="en-US" sz="4000" dirty="0">
                <a:solidFill>
                  <a:schemeClr val="bg1"/>
                </a:solidFill>
              </a:rPr>
              <a:t>Tools and Language</a:t>
            </a:r>
            <a:br>
              <a:rPr lang="en-US" sz="4000" dirty="0"/>
            </a:br>
            <a:r>
              <a:rPr lang="en-US" sz="4000" b="1" dirty="0">
                <a:solidFill>
                  <a:schemeClr val="bg1"/>
                </a:solidFill>
              </a:rPr>
              <a:t>back-end</a:t>
            </a:r>
            <a:br>
              <a:rPr lang="en-US" sz="4000" b="1" dirty="0">
                <a:solidFill>
                  <a:schemeClr val="bg1"/>
                </a:solidFill>
              </a:rPr>
            </a:br>
            <a:endParaRPr lang="en-US" sz="40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248771" y="1012355"/>
            <a:ext cx="5711952" cy="3029712"/>
          </a:xfrm>
        </p:spPr>
        <p:txBody>
          <a:bodyPr/>
          <a:lstStyle/>
          <a:p>
            <a:pPr marL="0" indent="0"/>
            <a:r>
              <a:rPr lang="en-US" sz="1600" b="1" dirty="0">
                <a:solidFill>
                  <a:schemeClr val="bg1"/>
                </a:solidFill>
              </a:rPr>
              <a:t>postgreSQL</a:t>
            </a:r>
          </a:p>
          <a:p>
            <a:pPr marL="0" indent="0"/>
            <a:endParaRPr lang="en-US" sz="1600" b="1" dirty="0">
              <a:solidFill>
                <a:schemeClr val="bg1"/>
              </a:solidFill>
            </a:endParaRPr>
          </a:p>
          <a:p>
            <a:pPr>
              <a:buFont typeface="Courier New" panose="02070309020205020404" pitchFamily="49" charset="0"/>
              <a:buChar char="o"/>
            </a:pPr>
            <a:r>
              <a:rPr lang="en-US" dirty="0"/>
              <a:t> </a:t>
            </a:r>
            <a:r>
              <a:rPr lang="en-US" sz="1200" dirty="0">
                <a:solidFill>
                  <a:schemeClr val="bg1"/>
                </a:solidFill>
              </a:rPr>
              <a:t>powerful open-source relational database management system (RDBMS) known for its robustness, scalability, and extensive feature set</a:t>
            </a:r>
          </a:p>
          <a:p>
            <a:pPr>
              <a:buFont typeface="Courier New" panose="02070309020205020404" pitchFamily="49" charset="0"/>
              <a:buChar char="o"/>
            </a:pPr>
            <a:r>
              <a:rPr lang="en-US" sz="1200" dirty="0">
                <a:solidFill>
                  <a:schemeClr val="bg1"/>
                </a:solidFill>
              </a:rPr>
              <a:t>Reliability and Stability: PostgreSQL is known for its reliability and stability, making it suitable for mission-critical applications</a:t>
            </a:r>
          </a:p>
          <a:p>
            <a:pPr>
              <a:buFont typeface="Courier New" panose="02070309020205020404" pitchFamily="49" charset="0"/>
              <a:buChar char="o"/>
            </a:pPr>
            <a:r>
              <a:rPr lang="en-US" sz="1200" dirty="0">
                <a:solidFill>
                  <a:schemeClr val="bg1"/>
                </a:solidFill>
              </a:rPr>
              <a:t>Advanced Features: PostgreSQL offers a wide range of advanced features not found in many other databases. It supports complex queries, indexing techniques, and advanced data types such as arrays, JSON, and spatial data</a:t>
            </a:r>
          </a:p>
          <a:p>
            <a:pPr>
              <a:buFont typeface="Courier New" panose="02070309020205020404" pitchFamily="49" charset="0"/>
              <a:buChar char="o"/>
            </a:pPr>
            <a:r>
              <a:rPr lang="en-US" sz="1200" dirty="0">
                <a:solidFill>
                  <a:schemeClr val="bg1"/>
                </a:solidFill>
              </a:rPr>
              <a:t>Scalability: PostgreSQL is designed to handle large and demanding workloads. It supports horizontal scaling through its built-in replication capabilities,</a:t>
            </a:r>
          </a:p>
          <a:p>
            <a:pPr>
              <a:buFont typeface="Courier New" panose="02070309020205020404" pitchFamily="49" charset="0"/>
              <a:buChar char="o"/>
            </a:pPr>
            <a:r>
              <a:rPr lang="en-US" sz="1200" dirty="0">
                <a:solidFill>
                  <a:schemeClr val="bg1"/>
                </a:solidFill>
              </a:rPr>
              <a:t>Concurrency Control: PostgreSQL's MVCC system allows for excellent concurrency control, enabling multiple transactions to occur simultaneously without blocking each other</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7" name="Picture 6">
            <a:extLst>
              <a:ext uri="{FF2B5EF4-FFF2-40B4-BE49-F238E27FC236}">
                <a16:creationId xmlns:a16="http://schemas.microsoft.com/office/drawing/2014/main" id="{E3DB55A3-80AF-440E-9E5E-0F655822E73D}"/>
              </a:ext>
            </a:extLst>
          </p:cNvPr>
          <p:cNvPicPr>
            <a:picLocks noChangeAspect="1"/>
          </p:cNvPicPr>
          <p:nvPr/>
        </p:nvPicPr>
        <p:blipFill>
          <a:blip r:embed="rId2"/>
          <a:stretch>
            <a:fillRect/>
          </a:stretch>
        </p:blipFill>
        <p:spPr>
          <a:xfrm>
            <a:off x="5986271" y="1621536"/>
            <a:ext cx="2986587" cy="2718816"/>
          </a:xfrm>
          <a:prstGeom prst="rect">
            <a:avLst/>
          </a:prstGeom>
        </p:spPr>
      </p:pic>
    </p:spTree>
    <p:extLst>
      <p:ext uri="{BB962C8B-B14F-4D97-AF65-F5344CB8AC3E}">
        <p14:creationId xmlns:p14="http://schemas.microsoft.com/office/powerpoint/2010/main" val="4099812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Project actors</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578864"/>
            <a:ext cx="9144000" cy="3029712"/>
          </a:xfrm>
        </p:spPr>
        <p:txBody>
          <a:bodyPr/>
          <a:lstStyle/>
          <a:p>
            <a:pPr marL="0" indent="0"/>
            <a:r>
              <a:rPr lang="en-US" sz="2000" dirty="0">
                <a:solidFill>
                  <a:schemeClr val="bg1"/>
                </a:solidFill>
              </a:rPr>
              <a:t>Customer</a:t>
            </a:r>
          </a:p>
          <a:p>
            <a:pPr marL="342900" indent="-342900">
              <a:buFont typeface="Wingdings" panose="05000000000000000000" pitchFamily="2" charset="2"/>
              <a:buChar char="q"/>
            </a:pPr>
            <a:r>
              <a:rPr lang="en-US" sz="1600" dirty="0">
                <a:solidFill>
                  <a:schemeClr val="bg1"/>
                </a:solidFill>
              </a:rPr>
              <a:t>They can log in /register </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Browse/search for products </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Add products to shopping cart </a:t>
            </a:r>
          </a:p>
          <a:p>
            <a:pPr marL="0" indent="0"/>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Make purchase</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review / rate</a:t>
            </a:r>
          </a:p>
          <a:p>
            <a:pPr marL="0" indent="0"/>
            <a:r>
              <a:rPr lang="en-US" sz="1600" dirty="0">
                <a:solidFill>
                  <a:schemeClr val="bg1"/>
                </a:solidFill>
              </a:rPr>
              <a:t> </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 name="Picture 5">
            <a:extLst>
              <a:ext uri="{FF2B5EF4-FFF2-40B4-BE49-F238E27FC236}">
                <a16:creationId xmlns:a16="http://schemas.microsoft.com/office/drawing/2014/main" id="{CCF5B1FF-EE4D-4ACE-9847-5BEC6DFA4669}"/>
              </a:ext>
            </a:extLst>
          </p:cNvPr>
          <p:cNvPicPr>
            <a:picLocks noChangeAspect="1"/>
          </p:cNvPicPr>
          <p:nvPr/>
        </p:nvPicPr>
        <p:blipFill>
          <a:blip r:embed="rId2"/>
          <a:stretch>
            <a:fillRect/>
          </a:stretch>
        </p:blipFill>
        <p:spPr>
          <a:xfrm>
            <a:off x="545868" y="1256607"/>
            <a:ext cx="2724150" cy="2630285"/>
          </a:xfrm>
          <a:prstGeom prst="rect">
            <a:avLst/>
          </a:prstGeom>
        </p:spPr>
      </p:pic>
    </p:spTree>
    <p:extLst>
      <p:ext uri="{BB962C8B-B14F-4D97-AF65-F5344CB8AC3E}">
        <p14:creationId xmlns:p14="http://schemas.microsoft.com/office/powerpoint/2010/main" val="7351239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Project actors</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578864"/>
            <a:ext cx="9144000" cy="3029712"/>
          </a:xfrm>
        </p:spPr>
        <p:txBody>
          <a:bodyPr/>
          <a:lstStyle/>
          <a:p>
            <a:pPr marL="0" indent="0"/>
            <a:r>
              <a:rPr lang="en-US" sz="2000" dirty="0">
                <a:solidFill>
                  <a:schemeClr val="bg1"/>
                </a:solidFill>
              </a:rPr>
              <a:t>Suppliers / sellers</a:t>
            </a:r>
          </a:p>
          <a:p>
            <a:pPr marL="342900" indent="-342900">
              <a:buFont typeface="Wingdings" panose="05000000000000000000" pitchFamily="2" charset="2"/>
              <a:buChar char="q"/>
            </a:pPr>
            <a:r>
              <a:rPr lang="en-US" sz="1600" dirty="0">
                <a:solidFill>
                  <a:schemeClr val="bg1"/>
                </a:solidFill>
              </a:rPr>
              <a:t>They can log in /register </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Add /delete /update product to/from their inventory </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Browse / search for products</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Update price / sales </a:t>
            </a:r>
          </a:p>
          <a:p>
            <a:pPr marL="0" indent="0"/>
            <a:endParaRPr lang="en-US" sz="1600" dirty="0">
              <a:solidFill>
                <a:schemeClr val="bg1"/>
              </a:solidFill>
            </a:endParaRPr>
          </a:p>
          <a:p>
            <a:pPr marL="0" indent="0"/>
            <a:endParaRPr lang="en-US" sz="1600" dirty="0">
              <a:solidFill>
                <a:schemeClr val="bg1"/>
              </a:solidFill>
            </a:endParaRPr>
          </a:p>
          <a:p>
            <a:pPr marL="0" indent="0"/>
            <a:r>
              <a:rPr lang="en-US" sz="1600" dirty="0">
                <a:solidFill>
                  <a:schemeClr val="bg1"/>
                </a:solidFill>
              </a:rPr>
              <a:t> </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 name="Picture 5">
            <a:extLst>
              <a:ext uri="{FF2B5EF4-FFF2-40B4-BE49-F238E27FC236}">
                <a16:creationId xmlns:a16="http://schemas.microsoft.com/office/drawing/2014/main" id="{C787C316-9C54-44D6-BF47-7390A484D6FA}"/>
              </a:ext>
            </a:extLst>
          </p:cNvPr>
          <p:cNvPicPr>
            <a:picLocks noChangeAspect="1"/>
          </p:cNvPicPr>
          <p:nvPr/>
        </p:nvPicPr>
        <p:blipFill>
          <a:blip r:embed="rId2"/>
          <a:stretch>
            <a:fillRect/>
          </a:stretch>
        </p:blipFill>
        <p:spPr>
          <a:xfrm>
            <a:off x="771884" y="1527187"/>
            <a:ext cx="2591495" cy="2039180"/>
          </a:xfrm>
          <a:prstGeom prst="rect">
            <a:avLst/>
          </a:prstGeom>
        </p:spPr>
      </p:pic>
    </p:spTree>
    <p:extLst>
      <p:ext uri="{BB962C8B-B14F-4D97-AF65-F5344CB8AC3E}">
        <p14:creationId xmlns:p14="http://schemas.microsoft.com/office/powerpoint/2010/main" val="1297278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Project actors</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463924" y="1383881"/>
            <a:ext cx="5998464" cy="3029712"/>
          </a:xfrm>
        </p:spPr>
        <p:txBody>
          <a:bodyPr/>
          <a:lstStyle/>
          <a:p>
            <a:pPr marL="0" indent="0"/>
            <a:r>
              <a:rPr lang="en-US" sz="2000" dirty="0">
                <a:solidFill>
                  <a:schemeClr val="bg1"/>
                </a:solidFill>
              </a:rPr>
              <a:t>Administrator</a:t>
            </a:r>
          </a:p>
          <a:p>
            <a:pPr marL="342900" indent="-342900">
              <a:buFont typeface="Wingdings" panose="05000000000000000000" pitchFamily="2" charset="2"/>
              <a:buChar char="q"/>
            </a:pPr>
            <a:r>
              <a:rPr lang="en-US" sz="1600" dirty="0">
                <a:solidFill>
                  <a:schemeClr val="bg1"/>
                </a:solidFill>
              </a:rPr>
              <a:t>They can log in /register </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delete /update products</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Browse / search for products</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Ban users</a:t>
            </a:r>
          </a:p>
          <a:p>
            <a:pPr marL="342900" indent="-342900">
              <a:buFont typeface="Wingdings" panose="05000000000000000000" pitchFamily="2" charset="2"/>
              <a:buChar char="q"/>
            </a:pPr>
            <a:endParaRPr lang="en-US" sz="1600" dirty="0">
              <a:solidFill>
                <a:schemeClr val="bg1"/>
              </a:solidFill>
            </a:endParaRPr>
          </a:p>
          <a:p>
            <a:pPr marL="342900" indent="-342900">
              <a:buFont typeface="Wingdings" panose="05000000000000000000" pitchFamily="2" charset="2"/>
              <a:buChar char="q"/>
            </a:pPr>
            <a:r>
              <a:rPr lang="en-US" sz="1600" dirty="0">
                <a:solidFill>
                  <a:schemeClr val="bg1"/>
                </a:solidFill>
              </a:rPr>
              <a:t>Reorder products</a:t>
            </a:r>
          </a:p>
          <a:p>
            <a:pPr marL="0" indent="0"/>
            <a:endParaRPr lang="en-US" sz="1600" dirty="0">
              <a:solidFill>
                <a:schemeClr val="bg1"/>
              </a:solidFill>
            </a:endParaRPr>
          </a:p>
          <a:p>
            <a:pPr marL="0" indent="0"/>
            <a:endParaRPr lang="en-US" sz="1600" dirty="0">
              <a:solidFill>
                <a:schemeClr val="bg1"/>
              </a:solidFill>
            </a:endParaRPr>
          </a:p>
          <a:p>
            <a:pPr marL="0" indent="0"/>
            <a:r>
              <a:rPr lang="en-US" sz="1600" dirty="0">
                <a:solidFill>
                  <a:schemeClr val="bg1"/>
                </a:solidFill>
              </a:rPr>
              <a:t> </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 name="Picture 5">
            <a:extLst>
              <a:ext uri="{FF2B5EF4-FFF2-40B4-BE49-F238E27FC236}">
                <a16:creationId xmlns:a16="http://schemas.microsoft.com/office/drawing/2014/main" id="{B37B3EAC-CCCF-46B9-9319-5CDEB7401FDF}"/>
              </a:ext>
            </a:extLst>
          </p:cNvPr>
          <p:cNvPicPr>
            <a:picLocks noChangeAspect="1"/>
          </p:cNvPicPr>
          <p:nvPr/>
        </p:nvPicPr>
        <p:blipFill>
          <a:blip r:embed="rId2"/>
          <a:stretch>
            <a:fillRect/>
          </a:stretch>
        </p:blipFill>
        <p:spPr>
          <a:xfrm>
            <a:off x="6177540" y="1527187"/>
            <a:ext cx="2834334" cy="2579060"/>
          </a:xfrm>
          <a:prstGeom prst="rect">
            <a:avLst/>
          </a:prstGeom>
        </p:spPr>
      </p:pic>
    </p:spTree>
    <p:extLst>
      <p:ext uri="{BB962C8B-B14F-4D97-AF65-F5344CB8AC3E}">
        <p14:creationId xmlns:p14="http://schemas.microsoft.com/office/powerpoint/2010/main" val="723815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933032" y="195230"/>
            <a:ext cx="5328113" cy="2023534"/>
          </a:xfrm>
        </p:spPr>
        <p:txBody>
          <a:bodyPr/>
          <a:lstStyle/>
          <a:p>
            <a:pPr algn="ctr"/>
            <a:r>
              <a:rPr lang="en-US" sz="5400" dirty="0">
                <a:solidFill>
                  <a:schemeClr val="bg1"/>
                </a:solidFill>
              </a:rPr>
              <a:t>Limitation of work </a:t>
            </a:r>
            <a:br>
              <a:rPr lang="en-US" sz="5400" dirty="0"/>
            </a:br>
            <a:endParaRPr lang="en-US" sz="5400"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692524" y="1266208"/>
            <a:ext cx="8955024" cy="3029712"/>
          </a:xfrm>
        </p:spPr>
        <p:txBody>
          <a:bodyPr/>
          <a:lstStyle/>
          <a:p>
            <a:pPr marL="0" indent="0"/>
            <a:r>
              <a:rPr lang="en-US" sz="1600" dirty="0">
                <a:solidFill>
                  <a:schemeClr val="bg1"/>
                </a:solidFill>
              </a:rPr>
              <a:t>There are some limitations for the current to which solutions can be provided as a future </a:t>
            </a:r>
            <a:r>
              <a:rPr lang="en-US" dirty="0" err="1">
                <a:solidFill>
                  <a:schemeClr val="bg1"/>
                </a:solidFill>
              </a:rPr>
              <a:t>system</a:t>
            </a:r>
            <a:r>
              <a:rPr lang="en-US" sz="1600" dirty="0" err="1">
                <a:solidFill>
                  <a:schemeClr val="bg1"/>
                </a:solidFill>
              </a:rPr>
              <a:t>development</a:t>
            </a:r>
            <a:r>
              <a:rPr lang="en-US" sz="1600" dirty="0">
                <a:solidFill>
                  <a:schemeClr val="bg1"/>
                </a:solidFill>
              </a:rPr>
              <a:t>:</a:t>
            </a:r>
          </a:p>
          <a:p>
            <a:pPr marL="285750" indent="-285750">
              <a:buFont typeface="Wingdings" panose="05000000000000000000" pitchFamily="2" charset="2"/>
              <a:buChar char="Ø"/>
            </a:pPr>
            <a:r>
              <a:rPr lang="en-US" sz="1600" dirty="0">
                <a:solidFill>
                  <a:schemeClr val="bg1"/>
                </a:solidFill>
              </a:rPr>
              <a:t>Credit Card validation is not done.</a:t>
            </a:r>
          </a:p>
          <a:p>
            <a:pPr marL="285750" indent="-285750">
              <a:buFont typeface="Wingdings" panose="05000000000000000000" pitchFamily="2" charset="2"/>
              <a:buChar char="Ø"/>
            </a:pPr>
            <a:endParaRPr lang="en-US" sz="1600" dirty="0">
              <a:solidFill>
                <a:schemeClr val="bg1"/>
              </a:solidFill>
            </a:endParaRPr>
          </a:p>
          <a:p>
            <a:pPr marL="285750" indent="-285750">
              <a:buFont typeface="Wingdings" panose="05000000000000000000" pitchFamily="2" charset="2"/>
              <a:buChar char="Ø"/>
            </a:pPr>
            <a:r>
              <a:rPr lang="en-US" sz="1600" dirty="0">
                <a:solidFill>
                  <a:schemeClr val="bg1"/>
                </a:solidFill>
              </a:rPr>
              <a:t>Customer cannot make multiple shopping cart at the same time </a:t>
            </a:r>
          </a:p>
          <a:p>
            <a:pPr marL="285750" indent="-285750">
              <a:buFont typeface="Wingdings" panose="05000000000000000000" pitchFamily="2" charset="2"/>
              <a:buChar char="Ø"/>
            </a:pPr>
            <a:endParaRPr lang="en-US" sz="1600" dirty="0">
              <a:solidFill>
                <a:schemeClr val="bg1"/>
              </a:solidFill>
            </a:endParaRPr>
          </a:p>
          <a:p>
            <a:pPr marL="285750" indent="-285750">
              <a:buFont typeface="Wingdings" panose="05000000000000000000" pitchFamily="2" charset="2"/>
              <a:buChar char="Ø"/>
            </a:pPr>
            <a:r>
              <a:rPr lang="en-US" sz="1600" dirty="0">
                <a:solidFill>
                  <a:schemeClr val="bg1"/>
                </a:solidFill>
              </a:rPr>
              <a:t>Smart / customized recommendation system for customers</a:t>
            </a:r>
          </a:p>
          <a:p>
            <a:pPr marL="285750" indent="-285750">
              <a:buFont typeface="Wingdings" panose="05000000000000000000" pitchFamily="2" charset="2"/>
              <a:buChar char="Ø"/>
            </a:pPr>
            <a:endParaRPr lang="en-US" sz="1600" dirty="0">
              <a:solidFill>
                <a:schemeClr val="bg1"/>
              </a:solidFill>
            </a:endParaRPr>
          </a:p>
          <a:p>
            <a:pPr marL="285750" indent="-285750">
              <a:buFont typeface="Wingdings" panose="05000000000000000000" pitchFamily="2" charset="2"/>
              <a:buChar char="Ø"/>
            </a:pPr>
            <a:r>
              <a:rPr lang="en-US" sz="1600" dirty="0">
                <a:solidFill>
                  <a:schemeClr val="bg1"/>
                </a:solidFill>
              </a:rPr>
              <a:t>More privileges to administrators like looking at customer profile and reorder products etc.</a:t>
            </a:r>
          </a:p>
          <a:p>
            <a:pPr marL="0" indent="0"/>
            <a:r>
              <a:rPr lang="en-US" sz="1600" b="1" dirty="0">
                <a:solidFill>
                  <a:schemeClr val="bg1"/>
                </a:solidFill>
              </a:rPr>
              <a:t>  </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4215314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777E-DDA7-4C10-8324-327D871B23A0}"/>
              </a:ext>
            </a:extLst>
          </p:cNvPr>
          <p:cNvSpPr>
            <a:spLocks noGrp="1"/>
          </p:cNvSpPr>
          <p:nvPr>
            <p:ph type="title"/>
          </p:nvPr>
        </p:nvSpPr>
        <p:spPr>
          <a:xfrm>
            <a:off x="1907943" y="161612"/>
            <a:ext cx="5328113" cy="1365575"/>
          </a:xfrm>
        </p:spPr>
        <p:txBody>
          <a:bodyPr/>
          <a:lstStyle/>
          <a:p>
            <a:pPr algn="ctr"/>
            <a:r>
              <a:rPr lang="en-US" dirty="0">
                <a:solidFill>
                  <a:schemeClr val="bg1"/>
                </a:solidFill>
              </a:rPr>
              <a:t>Future work</a:t>
            </a:r>
            <a:br>
              <a:rPr lang="en-US" dirty="0"/>
            </a:br>
            <a:endParaRPr lang="en-US" dirty="0"/>
          </a:p>
        </p:txBody>
      </p:sp>
      <p:sp>
        <p:nvSpPr>
          <p:cNvPr id="3" name="Subtitle 2">
            <a:extLst>
              <a:ext uri="{FF2B5EF4-FFF2-40B4-BE49-F238E27FC236}">
                <a16:creationId xmlns:a16="http://schemas.microsoft.com/office/drawing/2014/main" id="{23EB5A0D-E943-410D-990A-2338255C56BF}"/>
              </a:ext>
            </a:extLst>
          </p:cNvPr>
          <p:cNvSpPr>
            <a:spLocks noGrp="1"/>
          </p:cNvSpPr>
          <p:nvPr>
            <p:ph type="subTitle" idx="1"/>
          </p:nvPr>
        </p:nvSpPr>
        <p:spPr>
          <a:xfrm>
            <a:off x="0" y="1152817"/>
            <a:ext cx="8955024" cy="2837865"/>
          </a:xfrm>
        </p:spPr>
        <p:txBody>
          <a:bodyPr/>
          <a:lstStyle/>
          <a:p>
            <a:pPr marL="0" indent="0" algn="l"/>
            <a:r>
              <a:rPr lang="en-US" sz="1600" dirty="0">
                <a:solidFill>
                  <a:schemeClr val="bg1"/>
                </a:solidFill>
              </a:rPr>
              <a:t>for other future developments, the following can be done :</a:t>
            </a:r>
          </a:p>
          <a:p>
            <a:pPr marL="285750" indent="-285750" algn="l">
              <a:buFont typeface="Wingdings" panose="05000000000000000000" pitchFamily="2" charset="2"/>
              <a:buChar char="Ø"/>
            </a:pPr>
            <a:r>
              <a:rPr lang="en-US" sz="1600" dirty="0">
                <a:solidFill>
                  <a:schemeClr val="bg1"/>
                </a:solidFill>
              </a:rPr>
              <a:t>As for credit card validation Third party proprietary software can be used for validation check.</a:t>
            </a:r>
          </a:p>
          <a:p>
            <a:pPr marL="285750" indent="-285750" algn="l">
              <a:buFont typeface="Wingdings" panose="05000000000000000000" pitchFamily="2" charset="2"/>
              <a:buChar char="Ø"/>
            </a:pPr>
            <a:endParaRPr lang="en-US" sz="1600" dirty="0">
              <a:solidFill>
                <a:schemeClr val="bg1"/>
              </a:solidFill>
            </a:endParaRPr>
          </a:p>
          <a:p>
            <a:pPr marL="285750" indent="-285750" algn="l">
              <a:buFont typeface="Wingdings" panose="05000000000000000000" pitchFamily="2" charset="2"/>
              <a:buChar char="Ø"/>
            </a:pPr>
            <a:r>
              <a:rPr lang="en-US" sz="1600" dirty="0">
                <a:solidFill>
                  <a:schemeClr val="bg1"/>
                </a:solidFill>
              </a:rPr>
              <a:t>The Administrator of the web site can be given more functionalities, like looking at a specific customer’s profile, the products that have to be reordered, etc.</a:t>
            </a:r>
          </a:p>
          <a:p>
            <a:pPr marL="285750" indent="-285750" algn="l">
              <a:buFont typeface="Wingdings" panose="05000000000000000000" pitchFamily="2" charset="2"/>
              <a:buChar char="Ø"/>
            </a:pPr>
            <a:endParaRPr lang="en-US" sz="1600" dirty="0">
              <a:solidFill>
                <a:schemeClr val="bg1"/>
              </a:solidFill>
            </a:endParaRPr>
          </a:p>
          <a:p>
            <a:pPr marL="285750" indent="-285750" algn="l">
              <a:buFont typeface="Wingdings" panose="05000000000000000000" pitchFamily="2" charset="2"/>
              <a:buChar char="Ø"/>
            </a:pPr>
            <a:r>
              <a:rPr lang="en-US" sz="1600" dirty="0">
                <a:solidFill>
                  <a:schemeClr val="bg1"/>
                </a:solidFill>
              </a:rPr>
              <a:t>Multiple Shopping carts can be allowed.</a:t>
            </a:r>
          </a:p>
          <a:p>
            <a:pPr marL="285750" indent="-285750" algn="l">
              <a:buFont typeface="Wingdings" panose="05000000000000000000" pitchFamily="2" charset="2"/>
              <a:buChar char="Ø"/>
            </a:pPr>
            <a:endParaRPr lang="en-US" sz="1600" dirty="0">
              <a:solidFill>
                <a:schemeClr val="bg1"/>
              </a:solidFill>
            </a:endParaRPr>
          </a:p>
          <a:p>
            <a:pPr marL="285750" indent="-285750" algn="l">
              <a:buFont typeface="Wingdings" panose="05000000000000000000" pitchFamily="2" charset="2"/>
              <a:buChar char="Ø"/>
            </a:pPr>
            <a:r>
              <a:rPr lang="en-US" sz="1600" dirty="0">
                <a:solidFill>
                  <a:schemeClr val="accent4"/>
                </a:solidFill>
                <a:highlight>
                  <a:srgbClr val="808080"/>
                </a:highlight>
              </a:rPr>
              <a:t>Integration of ai model and using third party cookies to give the customer customized and smart recommendations</a:t>
            </a:r>
          </a:p>
        </p:txBody>
      </p:sp>
      <p:cxnSp>
        <p:nvCxnSpPr>
          <p:cNvPr id="4" name="Google Shape;291;p25">
            <a:extLst>
              <a:ext uri="{FF2B5EF4-FFF2-40B4-BE49-F238E27FC236}">
                <a16:creationId xmlns:a16="http://schemas.microsoft.com/office/drawing/2014/main" id="{65213175-6551-47AC-8AB7-8E6B6C367D1E}"/>
              </a:ext>
            </a:extLst>
          </p:cNvPr>
          <p:cNvCxnSpPr/>
          <p:nvPr/>
        </p:nvCxnSpPr>
        <p:spPr>
          <a:xfrm>
            <a:off x="311700" y="109416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9698004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title"/>
          </p:nvPr>
        </p:nvSpPr>
        <p:spPr>
          <a:xfrm>
            <a:off x="6127033" y="4043605"/>
            <a:ext cx="4448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bg1"/>
                </a:solidFill>
              </a:rPr>
              <a:t>THANKS!</a:t>
            </a:r>
            <a:endParaRPr dirty="0">
              <a:solidFill>
                <a:schemeClr val="bg1"/>
              </a:solidFill>
            </a:endParaRPr>
          </a:p>
        </p:txBody>
      </p:sp>
      <p:grpSp>
        <p:nvGrpSpPr>
          <p:cNvPr id="1128" name="Google Shape;1128;p40"/>
          <p:cNvGrpSpPr/>
          <p:nvPr/>
        </p:nvGrpSpPr>
        <p:grpSpPr>
          <a:xfrm flipH="1">
            <a:off x="-722572" y="9583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4EA29D23-4638-44B6-844E-7AB4EC5D311D}"/>
              </a:ext>
            </a:extLst>
          </p:cNvPr>
          <p:cNvSpPr>
            <a:spLocks noGrp="1"/>
          </p:cNvSpPr>
          <p:nvPr>
            <p:ph type="body" idx="1"/>
          </p:nvPr>
        </p:nvSpPr>
        <p:spPr>
          <a:xfrm>
            <a:off x="892325" y="1677521"/>
            <a:ext cx="4921002" cy="2571750"/>
          </a:xfrm>
        </p:spPr>
        <p:txBody>
          <a:bodyPr/>
          <a:lstStyle/>
          <a:p>
            <a:pPr marL="508000" indent="-342900" algn="l">
              <a:buFont typeface="+mj-lt"/>
              <a:buAutoNum type="arabicPeriod"/>
            </a:pPr>
            <a:r>
              <a:rPr lang="en-US" sz="1600" dirty="0">
                <a:solidFill>
                  <a:schemeClr val="tx1">
                    <a:lumMod val="10000"/>
                    <a:lumOff val="90000"/>
                  </a:schemeClr>
                </a:solidFill>
              </a:rPr>
              <a:t>Yahia Mohamed Abdelbaset   2001493</a:t>
            </a:r>
          </a:p>
          <a:p>
            <a:pPr marL="508000" indent="-342900" algn="l">
              <a:buFont typeface="+mj-lt"/>
              <a:buAutoNum type="arabicPeriod"/>
            </a:pPr>
            <a:r>
              <a:rPr lang="en-US" sz="1600" dirty="0">
                <a:solidFill>
                  <a:schemeClr val="tx1">
                    <a:lumMod val="10000"/>
                    <a:lumOff val="90000"/>
                  </a:schemeClr>
                </a:solidFill>
              </a:rPr>
              <a:t>Mahmoud Ebrahim Ali Hefny 2000025</a:t>
            </a:r>
          </a:p>
          <a:p>
            <a:pPr marL="508000" indent="-342900" algn="l">
              <a:buFont typeface="+mj-lt"/>
              <a:buAutoNum type="arabicPeriod"/>
            </a:pPr>
            <a:r>
              <a:rPr lang="en-US" sz="1600" dirty="0">
                <a:solidFill>
                  <a:schemeClr val="tx1">
                    <a:lumMod val="10000"/>
                    <a:lumOff val="90000"/>
                  </a:schemeClr>
                </a:solidFill>
              </a:rPr>
              <a:t>Ahmed Mohamed El Amin     2000845</a:t>
            </a:r>
          </a:p>
          <a:p>
            <a:pPr marL="508000" indent="-342900" algn="l">
              <a:buFont typeface="+mj-lt"/>
              <a:buAutoNum type="arabicPeriod"/>
            </a:pPr>
            <a:r>
              <a:rPr lang="en-US" sz="1600" dirty="0">
                <a:solidFill>
                  <a:schemeClr val="tx1">
                    <a:lumMod val="10000"/>
                    <a:lumOff val="90000"/>
                  </a:schemeClr>
                </a:solidFill>
              </a:rPr>
              <a:t>Omar Mohamed Fathy          2001301</a:t>
            </a:r>
          </a:p>
          <a:p>
            <a:pPr marL="508000" indent="-342900" algn="l">
              <a:buFont typeface="+mj-lt"/>
              <a:buAutoNum type="arabicPeriod"/>
            </a:pPr>
            <a:r>
              <a:rPr lang="en-US" sz="1600" dirty="0">
                <a:solidFill>
                  <a:schemeClr val="tx1">
                    <a:lumMod val="10000"/>
                    <a:lumOff val="90000"/>
                  </a:schemeClr>
                </a:solidFill>
              </a:rPr>
              <a:t>Omar Mohamed Mokhtar     2000278</a:t>
            </a:r>
          </a:p>
          <a:p>
            <a:pPr marL="508000" indent="-342900" algn="l">
              <a:buFont typeface="+mj-lt"/>
              <a:buAutoNum type="arabicPeriod"/>
            </a:pPr>
            <a:r>
              <a:rPr lang="en-US" sz="1600" dirty="0">
                <a:solidFill>
                  <a:schemeClr val="tx1">
                    <a:lumMod val="10000"/>
                    <a:lumOff val="90000"/>
                  </a:schemeClr>
                </a:solidFill>
              </a:rPr>
              <a:t>Ahmed Fathy Mohamed        2000806</a:t>
            </a:r>
          </a:p>
          <a:p>
            <a:pPr marL="508000" indent="-342900" algn="l">
              <a:buFont typeface="+mj-lt"/>
              <a:buAutoNum type="arabicPeriod"/>
            </a:pPr>
            <a:r>
              <a:rPr lang="en-US" sz="1600" dirty="0">
                <a:solidFill>
                  <a:schemeClr val="tx1">
                    <a:lumMod val="10000"/>
                    <a:lumOff val="90000"/>
                  </a:schemeClr>
                </a:solidFill>
              </a:rPr>
              <a:t>Abdullah Gaber Farghaly       2000867</a:t>
            </a:r>
          </a:p>
        </p:txBody>
      </p:sp>
      <p:sp>
        <p:nvSpPr>
          <p:cNvPr id="25" name="Title 24">
            <a:extLst>
              <a:ext uri="{FF2B5EF4-FFF2-40B4-BE49-F238E27FC236}">
                <a16:creationId xmlns:a16="http://schemas.microsoft.com/office/drawing/2014/main" id="{C0BA2AEA-41E6-4518-92EC-FCCF18F22E7E}"/>
              </a:ext>
            </a:extLst>
          </p:cNvPr>
          <p:cNvSpPr>
            <a:spLocks noGrp="1"/>
          </p:cNvSpPr>
          <p:nvPr>
            <p:ph type="ctrTitle"/>
          </p:nvPr>
        </p:nvSpPr>
        <p:spPr/>
        <p:txBody>
          <a:bodyPr/>
          <a:lstStyle/>
          <a:p>
            <a:r>
              <a:rPr lang="en-US" dirty="0"/>
              <a:t>Project members</a:t>
            </a:r>
          </a:p>
        </p:txBody>
      </p:sp>
    </p:spTree>
    <p:extLst>
      <p:ext uri="{BB962C8B-B14F-4D97-AF65-F5344CB8AC3E}">
        <p14:creationId xmlns:p14="http://schemas.microsoft.com/office/powerpoint/2010/main" val="3291528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9" name="Google Shape;279;p25"/>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SECURE</a:t>
            </a:r>
            <a:endParaRPr dirty="0"/>
          </a:p>
        </p:txBody>
      </p:sp>
      <p:sp>
        <p:nvSpPr>
          <p:cNvPr id="280" name="Google Shape;280;p25"/>
          <p:cNvSpPr txBox="1">
            <a:spLocks noGrp="1"/>
          </p:cNvSpPr>
          <p:nvPr>
            <p:ph type="ctrTitle" idx="4"/>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FAST AND RELIABLE</a:t>
            </a:r>
            <a:endParaRPr/>
          </a:p>
        </p:txBody>
      </p:sp>
      <p:sp>
        <p:nvSpPr>
          <p:cNvPr id="281" name="Google Shape;281;p25"/>
          <p:cNvSpPr txBox="1">
            <a:spLocks noGrp="1"/>
          </p:cNvSpPr>
          <p:nvPr>
            <p:ph type="ctrTitle" idx="5"/>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ACCESSIBLE</a:t>
            </a:r>
            <a:endParaRPr/>
          </a:p>
        </p:txBody>
      </p:sp>
      <p:sp>
        <p:nvSpPr>
          <p:cNvPr id="275" name="Google Shape;275;p25"/>
          <p:cNvSpPr txBox="1">
            <a:spLocks noGrp="1"/>
          </p:cNvSpPr>
          <p:nvPr>
            <p:ph type="ctrTitle" idx="6"/>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85604"/>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9" name="Google Shape;219;p23"/>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accent1"/>
                </a:solidFill>
              </a:rPr>
              <a:t>What methodology are we going to use through out the development </a:t>
            </a:r>
            <a:endParaRPr dirty="0">
              <a:solidFill>
                <a:schemeClr val="accent1"/>
              </a:solidFill>
            </a:endParaRPr>
          </a:p>
        </p:txBody>
      </p:sp>
      <p:sp>
        <p:nvSpPr>
          <p:cNvPr id="220" name="Google Shape;220;p23"/>
          <p:cNvSpPr txBox="1">
            <a:spLocks noGrp="1"/>
          </p:cNvSpPr>
          <p:nvPr>
            <p:ph type="title" idx="2"/>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accent1"/>
                </a:solidFill>
              </a:rPr>
              <a:t>What technology we will use</a:t>
            </a:r>
            <a:endParaRPr dirty="0">
              <a:solidFill>
                <a:schemeClr val="accent1"/>
              </a:solidFill>
            </a:endParaRPr>
          </a:p>
        </p:txBody>
      </p:sp>
      <p:sp>
        <p:nvSpPr>
          <p:cNvPr id="222" name="Google Shape;222;p23"/>
          <p:cNvSpPr txBox="1">
            <a:spLocks noGrp="1"/>
          </p:cNvSpPr>
          <p:nvPr>
            <p:ph type="title" idx="4"/>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accent1"/>
                </a:solidFill>
              </a:rPr>
              <a:t>People that will use our project</a:t>
            </a:r>
            <a:endParaRPr dirty="0">
              <a:solidFill>
                <a:schemeClr val="accent1"/>
              </a:solidFill>
            </a:endParaRPr>
          </a:p>
        </p:txBody>
      </p:sp>
      <p:sp>
        <p:nvSpPr>
          <p:cNvPr id="224" name="Google Shape;224;p23"/>
          <p:cNvSpPr txBox="1">
            <a:spLocks noGrp="1"/>
          </p:cNvSpPr>
          <p:nvPr>
            <p:ph type="title" idx="6"/>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a:spLocks noGrp="1"/>
          </p:cNvSpPr>
          <p:nvPr>
            <p:ph type="subTitle" idx="7"/>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accent1"/>
                </a:solidFill>
              </a:rPr>
              <a:t>Brief intro about the project</a:t>
            </a:r>
            <a:endParaRPr dirty="0">
              <a:solidFill>
                <a:schemeClr val="accent1"/>
              </a:solidFill>
            </a:endParaRPr>
          </a:p>
        </p:txBody>
      </p:sp>
      <p:sp>
        <p:nvSpPr>
          <p:cNvPr id="226" name="Google Shape;226;p23"/>
          <p:cNvSpPr txBox="1">
            <a:spLocks noGrp="1"/>
          </p:cNvSpPr>
          <p:nvPr>
            <p:ph type="title" idx="8"/>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accent1"/>
                </a:solidFill>
              </a:rPr>
              <a:t>Some statistics that prove how important e commerce is</a:t>
            </a:r>
            <a:endParaRPr dirty="0">
              <a:solidFill>
                <a:schemeClr val="accent1"/>
              </a:solidFill>
            </a:endParaRPr>
          </a:p>
        </p:txBody>
      </p:sp>
      <p:sp>
        <p:nvSpPr>
          <p:cNvPr id="228" name="Google Shape;228;p23"/>
          <p:cNvSpPr txBox="1">
            <a:spLocks noGrp="1"/>
          </p:cNvSpPr>
          <p:nvPr>
            <p:ph type="title" idx="13"/>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a:spLocks noGrp="1"/>
          </p:cNvSpPr>
          <p:nvPr>
            <p:ph type="subTitle" idx="14"/>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accent1"/>
                </a:solidFill>
              </a:rPr>
              <a:t>Our goals</a:t>
            </a:r>
            <a:endParaRPr dirty="0">
              <a:solidFill>
                <a:schemeClr val="accent1"/>
              </a:solidFill>
            </a:endParaRPr>
          </a:p>
        </p:txBody>
      </p:sp>
      <p:sp>
        <p:nvSpPr>
          <p:cNvPr id="230" name="Google Shape;230;p23"/>
          <p:cNvSpPr txBox="1">
            <a:spLocks noGrp="1"/>
          </p:cNvSpPr>
          <p:nvPr>
            <p:ph type="title" idx="15"/>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a:spLocks noGrp="1"/>
          </p:cNvSpPr>
          <p:nvPr>
            <p:ph type="ctrTitle" idx="16"/>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introduction</a:t>
            </a:r>
            <a:endParaRPr dirty="0"/>
          </a:p>
        </p:txBody>
      </p:sp>
      <p:sp>
        <p:nvSpPr>
          <p:cNvPr id="232" name="Google Shape;232;p23"/>
          <p:cNvSpPr txBox="1">
            <a:spLocks noGrp="1"/>
          </p:cNvSpPr>
          <p:nvPr>
            <p:ph type="ctrTitle" idx="17"/>
          </p:nvPr>
        </p:nvSpPr>
        <p:spPr>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US" dirty="0"/>
              <a:t>statistics</a:t>
            </a:r>
            <a:endParaRPr dirty="0"/>
          </a:p>
        </p:txBody>
      </p:sp>
      <p:sp>
        <p:nvSpPr>
          <p:cNvPr id="233" name="Google Shape;233;p23"/>
          <p:cNvSpPr txBox="1">
            <a:spLocks noGrp="1"/>
          </p:cNvSpPr>
          <p:nvPr>
            <p:ph type="ctrTitle" idx="18"/>
          </p:nvPr>
        </p:nvSpPr>
        <p:spPr>
          <a:xfrm>
            <a:off x="643488" y="3856466"/>
            <a:ext cx="2076000" cy="196200"/>
          </a:xfrm>
          <a:prstGeom prst="rect">
            <a:avLst/>
          </a:prstGeom>
        </p:spPr>
        <p:txBody>
          <a:bodyPr spcFirstLastPara="1" wrap="square" lIns="91425" tIns="91425" rIns="91425" bIns="91425" anchor="b" anchorCtr="0">
            <a:noAutofit/>
          </a:bodyPr>
          <a:lstStyle/>
          <a:p>
            <a:pPr lvl="0">
              <a:buClr>
                <a:schemeClr val="dk1"/>
              </a:buClr>
              <a:buSzPts val="1100"/>
            </a:pPr>
            <a:r>
              <a:rPr lang="en-US" dirty="0"/>
              <a:t>Project goals</a:t>
            </a:r>
            <a:endParaRPr dirty="0"/>
          </a:p>
        </p:txBody>
      </p:sp>
      <p:sp>
        <p:nvSpPr>
          <p:cNvPr id="234" name="Google Shape;234;p23"/>
          <p:cNvSpPr txBox="1">
            <a:spLocks noGrp="1"/>
          </p:cNvSpPr>
          <p:nvPr>
            <p:ph type="ctrTitle" idx="19"/>
          </p:nvPr>
        </p:nvSpPr>
        <p:spPr>
          <a:prstGeom prst="rect">
            <a:avLst/>
          </a:prstGeom>
        </p:spPr>
        <p:txBody>
          <a:bodyPr spcFirstLastPara="1" wrap="square" lIns="91425" tIns="91425" rIns="91425" bIns="91425" anchor="b" anchorCtr="0">
            <a:noAutofit/>
          </a:bodyPr>
          <a:lstStyle/>
          <a:p>
            <a:pPr lvl="0">
              <a:buClr>
                <a:schemeClr val="dk1"/>
              </a:buClr>
              <a:buSzPts val="1100"/>
            </a:pPr>
            <a:r>
              <a:rPr lang="en-US" dirty="0"/>
              <a:t>Methodologies</a:t>
            </a:r>
            <a:endParaRPr dirty="0"/>
          </a:p>
        </p:txBody>
      </p:sp>
      <p:sp>
        <p:nvSpPr>
          <p:cNvPr id="235" name="Google Shape;235;p23"/>
          <p:cNvSpPr txBox="1">
            <a:spLocks noGrp="1"/>
          </p:cNvSpPr>
          <p:nvPr>
            <p:ph type="ctrTitle" idx="20"/>
          </p:nvPr>
        </p:nvSpPr>
        <p:spPr>
          <a:xfrm>
            <a:off x="6424513" y="2987155"/>
            <a:ext cx="2076000" cy="196200"/>
          </a:xfrm>
          <a:prstGeom prst="rect">
            <a:avLst/>
          </a:prstGeom>
        </p:spPr>
        <p:txBody>
          <a:bodyPr spcFirstLastPara="1" wrap="square" lIns="91425" tIns="91425" rIns="91425" bIns="91425" anchor="b" anchorCtr="0">
            <a:noAutofit/>
          </a:bodyPr>
          <a:lstStyle/>
          <a:p>
            <a:pPr lvl="0">
              <a:buClr>
                <a:schemeClr val="dk1"/>
              </a:buClr>
              <a:buSzPts val="1100"/>
            </a:pPr>
            <a:r>
              <a:rPr lang="en-US" dirty="0"/>
              <a:t>Tools and Language</a:t>
            </a:r>
            <a:endParaRPr dirty="0"/>
          </a:p>
        </p:txBody>
      </p:sp>
      <p:sp>
        <p:nvSpPr>
          <p:cNvPr id="236" name="Google Shape;236;p23"/>
          <p:cNvSpPr txBox="1">
            <a:spLocks noGrp="1"/>
          </p:cNvSpPr>
          <p:nvPr>
            <p:ph type="ctrTitle" idx="21"/>
          </p:nvPr>
        </p:nvSpPr>
        <p:spPr>
          <a:prstGeom prst="rect">
            <a:avLst/>
          </a:prstGeom>
        </p:spPr>
        <p:txBody>
          <a:bodyPr spcFirstLastPara="1" wrap="square" lIns="91425" tIns="91425" rIns="91425" bIns="91425" anchor="b" anchorCtr="0">
            <a:noAutofit/>
          </a:bodyPr>
          <a:lstStyle/>
          <a:p>
            <a:pPr lvl="0">
              <a:buClr>
                <a:schemeClr val="dk1"/>
              </a:buClr>
              <a:buSzPts val="1100"/>
            </a:pPr>
            <a:r>
              <a:rPr lang="en-US" dirty="0"/>
              <a:t>Project Actors</a:t>
            </a:r>
            <a:endParaRPr dirty="0"/>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3"/>
          <p:cNvGrpSpPr/>
          <p:nvPr/>
        </p:nvGrpSpPr>
        <p:grpSpPr>
          <a:xfrm>
            <a:off x="5139527" y="3844683"/>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42" name="Google Shape;6753;p54">
            <a:extLst>
              <a:ext uri="{FF2B5EF4-FFF2-40B4-BE49-F238E27FC236}">
                <a16:creationId xmlns:a16="http://schemas.microsoft.com/office/drawing/2014/main" id="{DD51182C-8548-4035-B0B0-6A464A2E925B}"/>
              </a:ext>
            </a:extLst>
          </p:cNvPr>
          <p:cNvGrpSpPr/>
          <p:nvPr/>
        </p:nvGrpSpPr>
        <p:grpSpPr>
          <a:xfrm>
            <a:off x="3606127" y="2938469"/>
            <a:ext cx="368186" cy="366364"/>
            <a:chOff x="-62151950" y="4111775"/>
            <a:chExt cx="318225" cy="316650"/>
          </a:xfrm>
          <a:solidFill>
            <a:schemeClr val="accent1"/>
          </a:solidFill>
        </p:grpSpPr>
        <p:sp>
          <p:nvSpPr>
            <p:cNvPr id="43" name="Google Shape;6754;p54">
              <a:extLst>
                <a:ext uri="{FF2B5EF4-FFF2-40B4-BE49-F238E27FC236}">
                  <a16:creationId xmlns:a16="http://schemas.microsoft.com/office/drawing/2014/main" id="{201555D7-A6CB-49E4-88D9-8D133B6A3DCE}"/>
                </a:ext>
              </a:extLst>
            </p:cNvPr>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55;p54">
              <a:extLst>
                <a:ext uri="{FF2B5EF4-FFF2-40B4-BE49-F238E27FC236}">
                  <a16:creationId xmlns:a16="http://schemas.microsoft.com/office/drawing/2014/main" id="{57B9CD7A-7584-49C2-8FFC-D3A913E42DE6}"/>
                </a:ext>
              </a:extLst>
            </p:cNvPr>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56;p54">
              <a:extLst>
                <a:ext uri="{FF2B5EF4-FFF2-40B4-BE49-F238E27FC236}">
                  <a16:creationId xmlns:a16="http://schemas.microsoft.com/office/drawing/2014/main" id="{6D090129-DF0B-41BA-9E47-A7CB40B23D79}"/>
                </a:ext>
              </a:extLst>
            </p:cNvPr>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57;p54">
              <a:extLst>
                <a:ext uri="{FF2B5EF4-FFF2-40B4-BE49-F238E27FC236}">
                  <a16:creationId xmlns:a16="http://schemas.microsoft.com/office/drawing/2014/main" id="{0B32CE56-77C9-42F2-9B06-CEC4122ED89A}"/>
                </a:ext>
              </a:extLst>
            </p:cNvPr>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7221;p55">
            <a:extLst>
              <a:ext uri="{FF2B5EF4-FFF2-40B4-BE49-F238E27FC236}">
                <a16:creationId xmlns:a16="http://schemas.microsoft.com/office/drawing/2014/main" id="{0BD9C570-624D-4B0D-845F-71AF346F1811}"/>
              </a:ext>
            </a:extLst>
          </p:cNvPr>
          <p:cNvGrpSpPr/>
          <p:nvPr/>
        </p:nvGrpSpPr>
        <p:grpSpPr>
          <a:xfrm>
            <a:off x="5112880" y="2982425"/>
            <a:ext cx="366052" cy="356831"/>
            <a:chOff x="-31817400" y="3910025"/>
            <a:chExt cx="301675" cy="294075"/>
          </a:xfrm>
          <a:solidFill>
            <a:schemeClr val="accent1"/>
          </a:solidFill>
        </p:grpSpPr>
        <p:sp>
          <p:nvSpPr>
            <p:cNvPr id="55" name="Google Shape;7222;p55">
              <a:extLst>
                <a:ext uri="{FF2B5EF4-FFF2-40B4-BE49-F238E27FC236}">
                  <a16:creationId xmlns:a16="http://schemas.microsoft.com/office/drawing/2014/main" id="{C7C6E895-629E-46C0-B406-DB30D6D4319F}"/>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223;p55">
              <a:extLst>
                <a:ext uri="{FF2B5EF4-FFF2-40B4-BE49-F238E27FC236}">
                  <a16:creationId xmlns:a16="http://schemas.microsoft.com/office/drawing/2014/main" id="{1404605E-5300-454B-8C4A-6A56AA555C4F}"/>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224;p55">
              <a:extLst>
                <a:ext uri="{FF2B5EF4-FFF2-40B4-BE49-F238E27FC236}">
                  <a16:creationId xmlns:a16="http://schemas.microsoft.com/office/drawing/2014/main" id="{3CD634FE-003A-4D9D-8F0F-B725E618B968}"/>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7822;p56">
            <a:extLst>
              <a:ext uri="{FF2B5EF4-FFF2-40B4-BE49-F238E27FC236}">
                <a16:creationId xmlns:a16="http://schemas.microsoft.com/office/drawing/2014/main" id="{C7791D7D-588E-4C53-8464-4318DB31D42A}"/>
              </a:ext>
            </a:extLst>
          </p:cNvPr>
          <p:cNvGrpSpPr/>
          <p:nvPr/>
        </p:nvGrpSpPr>
        <p:grpSpPr>
          <a:xfrm>
            <a:off x="5200422" y="2052800"/>
            <a:ext cx="298377" cy="354519"/>
            <a:chOff x="-48233050" y="3569725"/>
            <a:chExt cx="252050" cy="299475"/>
          </a:xfrm>
          <a:solidFill>
            <a:schemeClr val="accent1"/>
          </a:solidFill>
        </p:grpSpPr>
        <p:sp>
          <p:nvSpPr>
            <p:cNvPr id="59" name="Google Shape;7823;p56">
              <a:extLst>
                <a:ext uri="{FF2B5EF4-FFF2-40B4-BE49-F238E27FC236}">
                  <a16:creationId xmlns:a16="http://schemas.microsoft.com/office/drawing/2014/main" id="{D019C41A-AFBA-4072-8DBB-096F8245AFB9}"/>
                </a:ext>
              </a:extLst>
            </p:cNvPr>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824;p56">
              <a:extLst>
                <a:ext uri="{FF2B5EF4-FFF2-40B4-BE49-F238E27FC236}">
                  <a16:creationId xmlns:a16="http://schemas.microsoft.com/office/drawing/2014/main" id="{4485ECAB-8AC4-4CEF-AD94-DD37866F6C57}"/>
                </a:ext>
              </a:extLst>
            </p:cNvPr>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825;p56">
              <a:extLst>
                <a:ext uri="{FF2B5EF4-FFF2-40B4-BE49-F238E27FC236}">
                  <a16:creationId xmlns:a16="http://schemas.microsoft.com/office/drawing/2014/main" id="{7B006A8E-A56A-4893-A28C-7BACCAA5CA0A}"/>
                </a:ext>
              </a:extLst>
            </p:cNvPr>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TABLE OF CONTENTS</a:t>
            </a:r>
            <a:endParaRPr dirty="0"/>
          </a:p>
        </p:txBody>
      </p:sp>
      <p:sp>
        <p:nvSpPr>
          <p:cNvPr id="219" name="Google Shape;219;p23"/>
          <p:cNvSpPr txBox="1">
            <a:spLocks noGrp="1"/>
          </p:cNvSpPr>
          <p:nvPr>
            <p:ph type="subTitle" idx="1"/>
          </p:nvPr>
        </p:nvSpPr>
        <p:spPr>
          <a:xfrm>
            <a:off x="5518470" y="2076371"/>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accent1"/>
                </a:solidFill>
              </a:rPr>
              <a:t>Future functionality and solutions</a:t>
            </a:r>
            <a:endParaRPr dirty="0">
              <a:solidFill>
                <a:schemeClr val="accent1"/>
              </a:solidFill>
            </a:endParaRPr>
          </a:p>
        </p:txBody>
      </p:sp>
      <p:sp>
        <p:nvSpPr>
          <p:cNvPr id="220" name="Google Shape;220;p23"/>
          <p:cNvSpPr txBox="1">
            <a:spLocks noGrp="1"/>
          </p:cNvSpPr>
          <p:nvPr>
            <p:ph type="title" idx="2"/>
          </p:nvPr>
        </p:nvSpPr>
        <p:spPr>
          <a:xfrm>
            <a:off x="4401870" y="1921137"/>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chemeClr val="accent1"/>
                </a:solidFill>
              </a:rPr>
              <a:t>08</a:t>
            </a:r>
            <a:endParaRPr dirty="0">
              <a:solidFill>
                <a:schemeClr val="accent1"/>
              </a:solidFill>
            </a:endParaRPr>
          </a:p>
        </p:txBody>
      </p:sp>
      <p:sp>
        <p:nvSpPr>
          <p:cNvPr id="225" name="Google Shape;225;p23"/>
          <p:cNvSpPr txBox="1">
            <a:spLocks noGrp="1"/>
          </p:cNvSpPr>
          <p:nvPr>
            <p:ph type="subTitle" idx="3"/>
          </p:nvPr>
        </p:nvSpPr>
        <p:spPr>
          <a:xfrm>
            <a:off x="1245264" y="2214000"/>
            <a:ext cx="18894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accent1"/>
                </a:solidFill>
              </a:rPr>
              <a:t>Some limitations</a:t>
            </a:r>
            <a:endParaRPr dirty="0">
              <a:solidFill>
                <a:schemeClr val="accent1"/>
              </a:solidFill>
            </a:endParaRPr>
          </a:p>
        </p:txBody>
      </p:sp>
      <p:sp>
        <p:nvSpPr>
          <p:cNvPr id="226" name="Google Shape;226;p23"/>
          <p:cNvSpPr txBox="1">
            <a:spLocks noGrp="1"/>
          </p:cNvSpPr>
          <p:nvPr>
            <p:ph type="title" idx="4"/>
          </p:nvPr>
        </p:nvSpPr>
        <p:spPr>
          <a:xfrm>
            <a:off x="1064961" y="20178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07</a:t>
            </a:r>
            <a:endParaRPr dirty="0">
              <a:solidFill>
                <a:schemeClr val="accent1"/>
              </a:solidFill>
            </a:endParaRPr>
          </a:p>
        </p:txBody>
      </p:sp>
      <p:sp>
        <p:nvSpPr>
          <p:cNvPr id="231" name="Google Shape;231;p23"/>
          <p:cNvSpPr txBox="1">
            <a:spLocks noGrp="1"/>
          </p:cNvSpPr>
          <p:nvPr>
            <p:ph type="ctrTitle" idx="16"/>
          </p:nvPr>
        </p:nvSpPr>
        <p:spPr>
          <a:xfrm>
            <a:off x="172158" y="1880171"/>
            <a:ext cx="2076000" cy="196200"/>
          </a:xfrm>
          <a:prstGeom prst="rect">
            <a:avLst/>
          </a:prstGeom>
        </p:spPr>
        <p:txBody>
          <a:bodyPr spcFirstLastPara="1" wrap="square" lIns="91425" tIns="91425" rIns="91425" bIns="91425" anchor="b" anchorCtr="0">
            <a:noAutofit/>
          </a:bodyPr>
          <a:lstStyle/>
          <a:p>
            <a:pPr lvl="0"/>
            <a:r>
              <a:rPr lang="en-US" dirty="0"/>
              <a:t>Limitation of work </a:t>
            </a:r>
            <a:endParaRPr dirty="0"/>
          </a:p>
        </p:txBody>
      </p:sp>
      <p:sp>
        <p:nvSpPr>
          <p:cNvPr id="234" name="Google Shape;234;p23"/>
          <p:cNvSpPr txBox="1">
            <a:spLocks noGrp="1"/>
          </p:cNvSpPr>
          <p:nvPr>
            <p:ph type="ctrTitle" idx="17"/>
          </p:nvPr>
        </p:nvSpPr>
        <p:spPr>
          <a:xfrm>
            <a:off x="3134664" y="1811301"/>
            <a:ext cx="2076000" cy="196200"/>
          </a:xfrm>
          <a:prstGeom prst="rect">
            <a:avLst/>
          </a:prstGeom>
        </p:spPr>
        <p:txBody>
          <a:bodyPr spcFirstLastPara="1" wrap="square" lIns="91425" tIns="91425" rIns="91425" bIns="91425" anchor="b" anchorCtr="0">
            <a:noAutofit/>
          </a:bodyPr>
          <a:lstStyle/>
          <a:p>
            <a:pPr lvl="0">
              <a:buClr>
                <a:schemeClr val="dk1"/>
              </a:buClr>
              <a:buSzPts val="1100"/>
            </a:pPr>
            <a:r>
              <a:rPr lang="en-US" dirty="0"/>
              <a:t>Future work</a:t>
            </a:r>
            <a:endParaRPr dirty="0"/>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20" name="Google Shape;6136;p52">
            <a:extLst>
              <a:ext uri="{FF2B5EF4-FFF2-40B4-BE49-F238E27FC236}">
                <a16:creationId xmlns:a16="http://schemas.microsoft.com/office/drawing/2014/main" id="{8A6EC03E-0E12-4A77-8D20-9A939F02F521}"/>
              </a:ext>
            </a:extLst>
          </p:cNvPr>
          <p:cNvGrpSpPr/>
          <p:nvPr/>
        </p:nvGrpSpPr>
        <p:grpSpPr>
          <a:xfrm>
            <a:off x="1736130" y="2224437"/>
            <a:ext cx="339253" cy="339253"/>
            <a:chOff x="5049725" y="3806450"/>
            <a:chExt cx="481825" cy="481825"/>
          </a:xfrm>
          <a:solidFill>
            <a:schemeClr val="accent1"/>
          </a:solidFill>
        </p:grpSpPr>
        <p:sp>
          <p:nvSpPr>
            <p:cNvPr id="21" name="Google Shape;6137;p52">
              <a:extLst>
                <a:ext uri="{FF2B5EF4-FFF2-40B4-BE49-F238E27FC236}">
                  <a16:creationId xmlns:a16="http://schemas.microsoft.com/office/drawing/2014/main" id="{C8F4BBD1-3E6A-4A8A-BB16-6432F5BEE94D}"/>
                </a:ext>
              </a:extLst>
            </p:cNvPr>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6138;p52">
              <a:extLst>
                <a:ext uri="{FF2B5EF4-FFF2-40B4-BE49-F238E27FC236}">
                  <a16:creationId xmlns:a16="http://schemas.microsoft.com/office/drawing/2014/main" id="{E7BFE495-1C4E-4352-8694-3D5662DB91D2}"/>
                </a:ext>
              </a:extLst>
            </p:cNvPr>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6139;p52">
              <a:extLst>
                <a:ext uri="{FF2B5EF4-FFF2-40B4-BE49-F238E27FC236}">
                  <a16:creationId xmlns:a16="http://schemas.microsoft.com/office/drawing/2014/main" id="{E00871F3-49D2-45B6-B562-3689C3A4C548}"/>
                </a:ext>
              </a:extLst>
            </p:cNvPr>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1" name="Google Shape;7293;p55">
            <a:extLst>
              <a:ext uri="{FF2B5EF4-FFF2-40B4-BE49-F238E27FC236}">
                <a16:creationId xmlns:a16="http://schemas.microsoft.com/office/drawing/2014/main" id="{B6FC5666-510A-4D09-92D4-7053BFC7BBFF}"/>
              </a:ext>
            </a:extLst>
          </p:cNvPr>
          <p:cNvSpPr/>
          <p:nvPr/>
        </p:nvSpPr>
        <p:spPr>
          <a:xfrm>
            <a:off x="4596122" y="2076371"/>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604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57CEB-A410-45C9-A88E-C41CF7022803}"/>
              </a:ext>
            </a:extLst>
          </p:cNvPr>
          <p:cNvSpPr>
            <a:spLocks noGrp="1"/>
          </p:cNvSpPr>
          <p:nvPr>
            <p:ph type="ctrTitle"/>
          </p:nvPr>
        </p:nvSpPr>
        <p:spPr/>
        <p:txBody>
          <a:bodyPr/>
          <a:lstStyle/>
          <a:p>
            <a:r>
              <a:rPr lang="en-US" dirty="0"/>
              <a:t>Statistics</a:t>
            </a:r>
          </a:p>
        </p:txBody>
      </p:sp>
      <p:sp>
        <p:nvSpPr>
          <p:cNvPr id="21" name="Subtitle 2">
            <a:extLst>
              <a:ext uri="{FF2B5EF4-FFF2-40B4-BE49-F238E27FC236}">
                <a16:creationId xmlns:a16="http://schemas.microsoft.com/office/drawing/2014/main" id="{6D968FD7-78F4-4C60-B127-8B245C3FA00C}"/>
              </a:ext>
            </a:extLst>
          </p:cNvPr>
          <p:cNvSpPr>
            <a:spLocks noGrp="1"/>
          </p:cNvSpPr>
          <p:nvPr>
            <p:ph type="subTitle" idx="1"/>
          </p:nvPr>
        </p:nvSpPr>
        <p:spPr>
          <a:xfrm>
            <a:off x="0" y="1633050"/>
            <a:ext cx="9143999" cy="2957238"/>
          </a:xfrm>
        </p:spPr>
        <p:txBody>
          <a:bodyPr/>
          <a:lstStyle/>
          <a:p>
            <a:pPr marL="285750" indent="-285750" algn="l">
              <a:buFont typeface="Wingdings" panose="05000000000000000000" pitchFamily="2" charset="2"/>
              <a:buChar char="q"/>
            </a:pPr>
            <a:r>
              <a:rPr lang="en-US" sz="1600" dirty="0">
                <a:solidFill>
                  <a:schemeClr val="bg1"/>
                </a:solidFill>
              </a:rPr>
              <a:t>In 2022, the United States retail ecommerce ecosystem generated approximately </a:t>
            </a:r>
            <a:r>
              <a:rPr lang="en-US" sz="1600" dirty="0">
                <a:solidFill>
                  <a:schemeClr val="accent6"/>
                </a:solidFill>
                <a:hlinkClick r:id="rId2">
                  <a:extLst>
                    <a:ext uri="{A12FA001-AC4F-418D-AE19-62706E023703}">
                      <ahyp:hlinkClr xmlns:ahyp="http://schemas.microsoft.com/office/drawing/2018/hyperlinkcolor" val="tx"/>
                    </a:ext>
                  </a:extLst>
                </a:hlinkClick>
              </a:rPr>
              <a:t>$856.8 billion in revenue</a:t>
            </a:r>
            <a:r>
              <a:rPr lang="en-US" sz="1600" dirty="0">
                <a:solidFill>
                  <a:schemeClr val="accent6"/>
                </a:solidFill>
              </a:rPr>
              <a:t>.</a:t>
            </a:r>
          </a:p>
          <a:p>
            <a:pPr marL="0" indent="0" algn="l"/>
            <a:endParaRPr lang="en-US" sz="1600" dirty="0">
              <a:solidFill>
                <a:schemeClr val="accent6"/>
              </a:solidFill>
            </a:endParaRP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In 2023, an estimated </a:t>
            </a:r>
            <a:r>
              <a:rPr lang="en-US" sz="1600" dirty="0">
                <a:solidFill>
                  <a:schemeClr val="accent6"/>
                </a:solidFill>
                <a:hlinkClick r:id="rId3">
                  <a:extLst>
                    <a:ext uri="{A12FA001-AC4F-418D-AE19-62706E023703}">
                      <ahyp:hlinkClr xmlns:ahyp="http://schemas.microsoft.com/office/drawing/2018/hyperlinkcolor" val="tx"/>
                    </a:ext>
                  </a:extLst>
                </a:hlinkClick>
              </a:rPr>
              <a:t>2.64 billion consumers</a:t>
            </a:r>
            <a:r>
              <a:rPr lang="en-US" sz="1600" dirty="0">
                <a:solidFill>
                  <a:schemeClr val="bg1"/>
                </a:solidFill>
              </a:rPr>
              <a:t>  will have completed at least one purchase online.</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The global ecommerce market growth rate peaked at </a:t>
            </a:r>
            <a:r>
              <a:rPr lang="en-US" sz="1600" dirty="0">
                <a:solidFill>
                  <a:schemeClr val="accent6"/>
                </a:solidFill>
                <a:hlinkClick r:id="rId4">
                  <a:extLst>
                    <a:ext uri="{A12FA001-AC4F-418D-AE19-62706E023703}">
                      <ahyp:hlinkClr xmlns:ahyp="http://schemas.microsoft.com/office/drawing/2018/hyperlinkcolor" val="tx"/>
                    </a:ext>
                  </a:extLst>
                </a:hlinkClick>
              </a:rPr>
              <a:t>17.1% in 2021</a:t>
            </a:r>
            <a:r>
              <a:rPr lang="en-US" sz="1600" dirty="0">
                <a:solidFill>
                  <a:schemeClr val="bg1"/>
                </a:solidFill>
              </a:rPr>
              <a:t>, and it’s projected to maintain a growth rate of at least 8% over the next several years.</a:t>
            </a:r>
          </a:p>
          <a:p>
            <a:pPr marL="285750" indent="-285750" algn="l">
              <a:buFont typeface="Wingdings" panose="05000000000000000000" pitchFamily="2" charset="2"/>
              <a:buChar char="q"/>
            </a:pPr>
            <a:endParaRPr lang="en-US" sz="1600" dirty="0">
              <a:solidFill>
                <a:schemeClr val="bg1"/>
              </a:solidFill>
            </a:endParaRPr>
          </a:p>
          <a:p>
            <a:pPr marL="285750" indent="-285750" algn="l">
              <a:buFont typeface="Wingdings" panose="05000000000000000000" pitchFamily="2" charset="2"/>
              <a:buChar char="q"/>
            </a:pPr>
            <a:r>
              <a:rPr lang="en-US" sz="1600" dirty="0">
                <a:solidFill>
                  <a:schemeClr val="bg1"/>
                </a:solidFill>
              </a:rPr>
              <a:t>Total global </a:t>
            </a:r>
            <a:r>
              <a:rPr lang="en-US" sz="1600" dirty="0">
                <a:solidFill>
                  <a:schemeClr val="accent6"/>
                </a:solidFill>
                <a:hlinkClick r:id="rId5">
                  <a:extLst>
                    <a:ext uri="{A12FA001-AC4F-418D-AE19-62706E023703}">
                      <ahyp:hlinkClr xmlns:ahyp="http://schemas.microsoft.com/office/drawing/2018/hyperlinkcolor" val="tx"/>
                    </a:ext>
                  </a:extLst>
                </a:hlinkClick>
              </a:rPr>
              <a:t>ecommerce sales</a:t>
            </a:r>
            <a:r>
              <a:rPr lang="en-US" sz="1600" dirty="0">
                <a:solidFill>
                  <a:schemeClr val="bg1"/>
                </a:solidFill>
              </a:rPr>
              <a:t> are projected to grow by 50% over the next three years.</a:t>
            </a:r>
          </a:p>
          <a:p>
            <a:pPr marL="285750" indent="-285750" algn="l">
              <a:buFont typeface="Wingdings" panose="05000000000000000000" pitchFamily="2" charset="2"/>
              <a:buChar char="q"/>
            </a:pPr>
            <a:endParaRPr lang="en-US" dirty="0"/>
          </a:p>
          <a:p>
            <a:pPr marL="285750" indent="-285750">
              <a:buFont typeface="Wingdings" panose="05000000000000000000" pitchFamily="2" charset="2"/>
              <a:buChar char="q"/>
            </a:pPr>
            <a:endParaRPr lang="en-US" sz="1600" dirty="0">
              <a:solidFill>
                <a:schemeClr val="bg1"/>
              </a:solidFill>
            </a:endParaRPr>
          </a:p>
          <a:p>
            <a:endParaRPr lang="en-US" dirty="0"/>
          </a:p>
        </p:txBody>
      </p:sp>
      <p:cxnSp>
        <p:nvCxnSpPr>
          <p:cNvPr id="22" name="Google Shape;291;p25">
            <a:extLst>
              <a:ext uri="{FF2B5EF4-FFF2-40B4-BE49-F238E27FC236}">
                <a16:creationId xmlns:a16="http://schemas.microsoft.com/office/drawing/2014/main" id="{1F95DDE7-397E-402A-A9BA-F7A4E09113FA}"/>
              </a:ext>
            </a:extLst>
          </p:cNvPr>
          <p:cNvCxnSpPr/>
          <p:nvPr/>
        </p:nvCxnSpPr>
        <p:spPr>
          <a:xfrm>
            <a:off x="348276" y="1142932"/>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056273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57CEB-A410-45C9-A88E-C41CF7022803}"/>
              </a:ext>
            </a:extLst>
          </p:cNvPr>
          <p:cNvSpPr>
            <a:spLocks noGrp="1"/>
          </p:cNvSpPr>
          <p:nvPr>
            <p:ph type="ctrTitle"/>
          </p:nvPr>
        </p:nvSpPr>
        <p:spPr/>
        <p:txBody>
          <a:bodyPr/>
          <a:lstStyle/>
          <a:p>
            <a:r>
              <a:rPr lang="en-US" dirty="0"/>
              <a:t>Statistics</a:t>
            </a:r>
          </a:p>
        </p:txBody>
      </p:sp>
      <p:sp>
        <p:nvSpPr>
          <p:cNvPr id="21" name="Subtitle 2">
            <a:extLst>
              <a:ext uri="{FF2B5EF4-FFF2-40B4-BE49-F238E27FC236}">
                <a16:creationId xmlns:a16="http://schemas.microsoft.com/office/drawing/2014/main" id="{6D968FD7-78F4-4C60-B127-8B245C3FA00C}"/>
              </a:ext>
            </a:extLst>
          </p:cNvPr>
          <p:cNvSpPr>
            <a:spLocks noGrp="1"/>
          </p:cNvSpPr>
          <p:nvPr>
            <p:ph type="subTitle" idx="1"/>
          </p:nvPr>
        </p:nvSpPr>
        <p:spPr>
          <a:xfrm>
            <a:off x="0" y="1633050"/>
            <a:ext cx="9143999" cy="2957238"/>
          </a:xfrm>
        </p:spPr>
        <p:txBody>
          <a:bodyPr/>
          <a:lstStyle/>
          <a:p>
            <a:pPr marL="0" indent="0" algn="l"/>
            <a:r>
              <a:rPr lang="en-US" sz="1600" dirty="0">
                <a:solidFill>
                  <a:schemeClr val="bg1"/>
                </a:solidFill>
              </a:rPr>
              <a:t>study conducted by researches at the GVU (Graphics, Visualization, and Usability) Center at the Georgia Institute of Technology , the researchers report that “e-commerce is taking off both in terms of the number of users shopping as well as the total amount people are spending via Internet based transactions”</a:t>
            </a:r>
          </a:p>
          <a:p>
            <a:pPr marL="0" indent="0" algn="l"/>
            <a:endParaRPr lang="en-US" sz="1600" dirty="0">
              <a:solidFill>
                <a:schemeClr val="bg1"/>
              </a:solidFill>
            </a:endParaRPr>
          </a:p>
          <a:p>
            <a:pPr algn="l">
              <a:buFont typeface="Wingdings" panose="05000000000000000000" pitchFamily="2" charset="2"/>
              <a:buChar char="q"/>
            </a:pPr>
            <a:r>
              <a:rPr lang="en-US" sz="1600" dirty="0">
                <a:solidFill>
                  <a:schemeClr val="bg1"/>
                </a:solidFill>
              </a:rPr>
              <a:t>Over three quarters of the 10,000 respondents report having purchased items online.</a:t>
            </a:r>
          </a:p>
          <a:p>
            <a:pPr algn="l">
              <a:buFont typeface="Wingdings" panose="05000000000000000000" pitchFamily="2" charset="2"/>
              <a:buChar char="q"/>
            </a:pPr>
            <a:r>
              <a:rPr lang="en-US" sz="1600" dirty="0">
                <a:solidFill>
                  <a:schemeClr val="bg1"/>
                </a:solidFill>
              </a:rPr>
              <a:t>The most cited reason for using the web for personal shopping was convenience (65%),</a:t>
            </a:r>
          </a:p>
          <a:p>
            <a:pPr algn="l">
              <a:buFont typeface="Wingdings" panose="05000000000000000000" pitchFamily="2" charset="2"/>
              <a:buChar char="q"/>
            </a:pPr>
            <a:r>
              <a:rPr lang="en-US" sz="1600" dirty="0">
                <a:solidFill>
                  <a:schemeClr val="bg1"/>
                </a:solidFill>
              </a:rPr>
              <a:t>followed by availability of vendor information (60%),</a:t>
            </a:r>
          </a:p>
          <a:p>
            <a:pPr algn="l">
              <a:buFont typeface="Wingdings" panose="05000000000000000000" pitchFamily="2" charset="2"/>
              <a:buChar char="q"/>
            </a:pPr>
            <a:r>
              <a:rPr lang="en-US" sz="1600" dirty="0">
                <a:solidFill>
                  <a:schemeClr val="bg1"/>
                </a:solidFill>
              </a:rPr>
              <a:t>no pressure form sales person (55%)</a:t>
            </a:r>
          </a:p>
          <a:p>
            <a:pPr algn="l">
              <a:buFont typeface="Wingdings" panose="05000000000000000000" pitchFamily="2" charset="2"/>
              <a:buChar char="q"/>
            </a:pPr>
            <a:r>
              <a:rPr lang="en-US" sz="1600" dirty="0">
                <a:solidFill>
                  <a:schemeClr val="bg1"/>
                </a:solidFill>
              </a:rPr>
              <a:t>and saving time (53%). </a:t>
            </a:r>
          </a:p>
          <a:p>
            <a:pPr marL="285750" indent="-285750" algn="l">
              <a:buFont typeface="Wingdings" panose="05000000000000000000" pitchFamily="2" charset="2"/>
              <a:buChar char="q"/>
            </a:pPr>
            <a:endParaRPr lang="en-US" sz="1600" dirty="0">
              <a:solidFill>
                <a:schemeClr val="bg1"/>
              </a:solidFill>
            </a:endParaRPr>
          </a:p>
          <a:p>
            <a:endParaRPr lang="en-US" dirty="0"/>
          </a:p>
        </p:txBody>
      </p:sp>
      <p:cxnSp>
        <p:nvCxnSpPr>
          <p:cNvPr id="22" name="Google Shape;291;p25">
            <a:extLst>
              <a:ext uri="{FF2B5EF4-FFF2-40B4-BE49-F238E27FC236}">
                <a16:creationId xmlns:a16="http://schemas.microsoft.com/office/drawing/2014/main" id="{1F95DDE7-397E-402A-A9BA-F7A4E09113FA}"/>
              </a:ext>
            </a:extLst>
          </p:cNvPr>
          <p:cNvCxnSpPr/>
          <p:nvPr/>
        </p:nvCxnSpPr>
        <p:spPr>
          <a:xfrm>
            <a:off x="348276" y="1142932"/>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37795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52933-F0C4-4897-BC03-E064017653AD}"/>
              </a:ext>
            </a:extLst>
          </p:cNvPr>
          <p:cNvSpPr>
            <a:spLocks noGrp="1"/>
          </p:cNvSpPr>
          <p:nvPr>
            <p:ph type="title"/>
          </p:nvPr>
        </p:nvSpPr>
        <p:spPr>
          <a:xfrm>
            <a:off x="2782950" y="142643"/>
            <a:ext cx="3578100" cy="606600"/>
          </a:xfrm>
        </p:spPr>
        <p:txBody>
          <a:bodyPr/>
          <a:lstStyle/>
          <a:p>
            <a:pPr algn="ctr"/>
            <a:r>
              <a:rPr lang="en-US" sz="4800" dirty="0">
                <a:solidFill>
                  <a:schemeClr val="bg1"/>
                </a:solidFill>
              </a:rPr>
              <a:t>introduction</a:t>
            </a:r>
          </a:p>
        </p:txBody>
      </p:sp>
      <p:sp>
        <p:nvSpPr>
          <p:cNvPr id="24" name="Subtitle 23">
            <a:extLst>
              <a:ext uri="{FF2B5EF4-FFF2-40B4-BE49-F238E27FC236}">
                <a16:creationId xmlns:a16="http://schemas.microsoft.com/office/drawing/2014/main" id="{BC639E0B-5D5D-4AC2-B9A2-F85D3E3080E7}"/>
              </a:ext>
            </a:extLst>
          </p:cNvPr>
          <p:cNvSpPr>
            <a:spLocks noGrp="1"/>
          </p:cNvSpPr>
          <p:nvPr>
            <p:ph type="subTitle" idx="1"/>
          </p:nvPr>
        </p:nvSpPr>
        <p:spPr>
          <a:xfrm>
            <a:off x="101100" y="938115"/>
            <a:ext cx="9042900" cy="3267270"/>
          </a:xfrm>
        </p:spPr>
        <p:txBody>
          <a:bodyPr/>
          <a:lstStyle/>
          <a:p>
            <a:pPr marL="285750" indent="-285750" algn="l">
              <a:buFont typeface="Wingdings" panose="05000000000000000000" pitchFamily="2" charset="2"/>
              <a:buChar char="q"/>
            </a:pPr>
            <a:r>
              <a:rPr lang="en-US" sz="1600" dirty="0">
                <a:solidFill>
                  <a:schemeClr val="bg1"/>
                </a:solidFill>
              </a:rPr>
              <a:t>The business-to-consumer aspect of electronic commerce (e-commerce) is the most visible business use of the World Wide Web. The primary goal of an e-commerce site is to sell goods and services online. </a:t>
            </a:r>
          </a:p>
          <a:p>
            <a:pPr marL="285750" indent="-285750" algn="l">
              <a:buFont typeface="Wingdings" panose="05000000000000000000" pitchFamily="2" charset="2"/>
              <a:buChar char="q"/>
            </a:pPr>
            <a:r>
              <a:rPr lang="en-US" sz="1600" dirty="0">
                <a:solidFill>
                  <a:schemeClr val="bg1"/>
                </a:solidFill>
              </a:rPr>
              <a:t>This project deals with developing an e-commerce website for electronics devices . </a:t>
            </a:r>
          </a:p>
          <a:p>
            <a:pPr marL="285750" indent="-285750" algn="l">
              <a:buFont typeface="Wingdings" panose="05000000000000000000" pitchFamily="2" charset="2"/>
              <a:buChar char="q"/>
            </a:pPr>
            <a:r>
              <a:rPr lang="en-US" sz="1600" dirty="0">
                <a:solidFill>
                  <a:schemeClr val="bg1"/>
                </a:solidFill>
              </a:rPr>
              <a:t>It provides the user with a catalog of different devices available for purchase in the store. </a:t>
            </a:r>
          </a:p>
          <a:p>
            <a:pPr marL="285750" indent="-285750" algn="l">
              <a:buFont typeface="Wingdings" panose="05000000000000000000" pitchFamily="2" charset="2"/>
              <a:buChar char="q"/>
            </a:pPr>
            <a:r>
              <a:rPr lang="en-US" sz="1600" dirty="0">
                <a:solidFill>
                  <a:schemeClr val="bg1"/>
                </a:solidFill>
              </a:rPr>
              <a:t>In order to facilitate online purchase a shopping cart is provided to the user.</a:t>
            </a:r>
          </a:p>
          <a:p>
            <a:pPr marL="285750" indent="-285750" algn="l">
              <a:buFont typeface="Wingdings" panose="05000000000000000000" pitchFamily="2" charset="2"/>
              <a:buChar char="q"/>
            </a:pPr>
            <a:r>
              <a:rPr lang="en-US" sz="1600" dirty="0">
                <a:solidFill>
                  <a:schemeClr val="bg1"/>
                </a:solidFill>
              </a:rPr>
              <a:t>The system is implemented using a 3-tier approach, with a backend database, a middle tier of Django, and a web browser as the front end client</a:t>
            </a:r>
          </a:p>
          <a:p>
            <a:pPr marL="285750" indent="-285750" algn="l">
              <a:buFont typeface="Wingdings" panose="05000000000000000000" pitchFamily="2" charset="2"/>
              <a:buChar char="q"/>
            </a:pPr>
            <a:r>
              <a:rPr lang="en-US" sz="1600" dirty="0">
                <a:solidFill>
                  <a:schemeClr val="bg1"/>
                </a:solidFill>
              </a:rPr>
              <a:t>At checkout time, the items in the shopping cart will be presented as an order. At that time, more information will be needed to complete the transaction. Usually, the customer will be asked to fill or select a billing address, a shipping address, a shipping option, and payment information such as bKash, or Cash on Delivery. An e-mail notification is sent to the customer as soon as the order is placed.</a:t>
            </a:r>
          </a:p>
          <a:p>
            <a:pPr>
              <a:buFont typeface="Arial" panose="020B0604020202020204" pitchFamily="34" charset="0"/>
              <a:buChar char="•"/>
            </a:pPr>
            <a:endParaRPr lang="en-US" sz="1600" dirty="0">
              <a:solidFill>
                <a:schemeClr val="bg1"/>
              </a:solidFill>
            </a:endParaRPr>
          </a:p>
        </p:txBody>
      </p:sp>
      <p:cxnSp>
        <p:nvCxnSpPr>
          <p:cNvPr id="25" name="Google Shape;291;p25">
            <a:extLst>
              <a:ext uri="{FF2B5EF4-FFF2-40B4-BE49-F238E27FC236}">
                <a16:creationId xmlns:a16="http://schemas.microsoft.com/office/drawing/2014/main" id="{6C41AB3B-A12B-4D68-B89F-DD21BC302A00}"/>
              </a:ext>
            </a:extLst>
          </p:cNvPr>
          <p:cNvCxnSpPr/>
          <p:nvPr/>
        </p:nvCxnSpPr>
        <p:spPr>
          <a:xfrm>
            <a:off x="348276" y="868612"/>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964501525"/>
      </p:ext>
    </p:extLst>
  </p:cSld>
  <p:clrMapOvr>
    <a:masterClrMapping/>
  </p:clrMapOvr>
</p:sld>
</file>

<file path=ppt/theme/theme1.xml><?xml version="1.0" encoding="utf-8"?>
<a:theme xmlns:a="http://schemas.openxmlformats.org/drawingml/2006/main" name="B2B SEO Strategy by Slidesgo">
  <a:themeElements>
    <a:clrScheme name="Simple Light">
      <a:dk1>
        <a:srgbClr val="121B46"/>
      </a:dk1>
      <a:lt1>
        <a:srgbClr val="FDF6EB"/>
      </a:lt1>
      <a:dk2>
        <a:srgbClr val="ED7550"/>
      </a:dk2>
      <a:lt2>
        <a:srgbClr val="00D7CB"/>
      </a:lt2>
      <a:accent1>
        <a:srgbClr val="F8CA88"/>
      </a:accent1>
      <a:accent2>
        <a:srgbClr val="57778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B2B SEO Strategy by Slidesgo</Template>
  <TotalTime>12</TotalTime>
  <Words>1632</Words>
  <Application>Microsoft Office PowerPoint</Application>
  <PresentationFormat>On-screen Show (16:9)</PresentationFormat>
  <Paragraphs>219</Paragraphs>
  <Slides>26</Slides>
  <Notes>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26</vt:i4>
      </vt:variant>
    </vt:vector>
  </HeadingPairs>
  <TitlesOfParts>
    <vt:vector size="39" baseType="lpstr">
      <vt:lpstr>Arial</vt:lpstr>
      <vt:lpstr>Proxima Nova</vt:lpstr>
      <vt:lpstr>Nunito Light</vt:lpstr>
      <vt:lpstr>Wingdings</vt:lpstr>
      <vt:lpstr>Martel Sans</vt:lpstr>
      <vt:lpstr>Montserrat Medium</vt:lpstr>
      <vt:lpstr>Courier New</vt:lpstr>
      <vt:lpstr>Martel Sans Black</vt:lpstr>
      <vt:lpstr>Proxima Nova Semibold</vt:lpstr>
      <vt:lpstr>Montserrat</vt:lpstr>
      <vt:lpstr>Roboto Black</vt:lpstr>
      <vt:lpstr>B2B SEO Strategy by Slidesgo</vt:lpstr>
      <vt:lpstr>Slidesgo Final Pages</vt:lpstr>
      <vt:lpstr>Ecommerce website for  electronic devices</vt:lpstr>
      <vt:lpstr>Ecommerce website for electronic devices </vt:lpstr>
      <vt:lpstr>Project members</vt:lpstr>
      <vt:lpstr>SECURE</vt:lpstr>
      <vt:lpstr>TABLE OF CONTENTS</vt:lpstr>
      <vt:lpstr>TABLE OF CONTENTS</vt:lpstr>
      <vt:lpstr>Statistics</vt:lpstr>
      <vt:lpstr>Statistics</vt:lpstr>
      <vt:lpstr>introduction</vt:lpstr>
      <vt:lpstr>Introduction to similar applications</vt:lpstr>
      <vt:lpstr>Project goals </vt:lpstr>
      <vt:lpstr>Project goals </vt:lpstr>
      <vt:lpstr>Agile methodology </vt:lpstr>
      <vt:lpstr>Agile methodology </vt:lpstr>
      <vt:lpstr>Agile methodology </vt:lpstr>
      <vt:lpstr>Agile methodology </vt:lpstr>
      <vt:lpstr>Tools and Language Design </vt:lpstr>
      <vt:lpstr>Tools and Language Front-End </vt:lpstr>
      <vt:lpstr>Tools and Language back-end </vt:lpstr>
      <vt:lpstr>Tools and Language back-end </vt:lpstr>
      <vt:lpstr>Project actors </vt:lpstr>
      <vt:lpstr>Project actors </vt:lpstr>
      <vt:lpstr>Project actors </vt:lpstr>
      <vt:lpstr>Limitation of work  </vt:lpstr>
      <vt:lpstr>Future work </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website for  electronic devices</dc:title>
  <dc:creator>Mahmoud Ali Hefny</dc:creator>
  <cp:lastModifiedBy>Mahmoud Ali Hefny</cp:lastModifiedBy>
  <cp:revision>2</cp:revision>
  <dcterms:created xsi:type="dcterms:W3CDTF">2023-11-20T10:38:45Z</dcterms:created>
  <dcterms:modified xsi:type="dcterms:W3CDTF">2023-11-20T10:51:11Z</dcterms:modified>
</cp:coreProperties>
</file>